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2" r:id="rId4"/>
    <p:sldId id="273" r:id="rId5"/>
    <p:sldId id="274" r:id="rId6"/>
    <p:sldId id="275" r:id="rId7"/>
    <p:sldId id="276" r:id="rId8"/>
    <p:sldId id="257" r:id="rId9"/>
    <p:sldId id="259" r:id="rId10"/>
    <p:sldId id="260" r:id="rId11"/>
    <p:sldId id="264" r:id="rId12"/>
    <p:sldId id="261" r:id="rId13"/>
    <p:sldId id="263" r:id="rId14"/>
    <p:sldId id="265" r:id="rId15"/>
    <p:sldId id="262" r:id="rId16"/>
    <p:sldId id="266" r:id="rId17"/>
    <p:sldId id="267" r:id="rId18"/>
    <p:sldId id="268" r:id="rId19"/>
    <p:sldId id="277" r:id="rId20"/>
    <p:sldId id="279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282" r:id="rId34"/>
    <p:sldId id="283" r:id="rId35"/>
    <p:sldId id="294" r:id="rId36"/>
    <p:sldId id="295" r:id="rId37"/>
    <p:sldId id="296" r:id="rId38"/>
    <p:sldId id="297" r:id="rId39"/>
    <p:sldId id="298" r:id="rId40"/>
    <p:sldId id="284" r:id="rId41"/>
    <p:sldId id="285" r:id="rId42"/>
    <p:sldId id="286" r:id="rId43"/>
    <p:sldId id="287" r:id="rId44"/>
    <p:sldId id="291" r:id="rId45"/>
    <p:sldId id="289" r:id="rId46"/>
    <p:sldId id="292" r:id="rId47"/>
    <p:sldId id="293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accent2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accent2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accent2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accent2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3399"/>
    <a:srgbClr val="FF0000"/>
    <a:srgbClr val="FFFF66"/>
    <a:srgbClr val="FFFF00"/>
    <a:srgbClr val="009900"/>
    <a:srgbClr val="66FF33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9" autoAdjust="0"/>
    <p:restoredTop sz="90929"/>
  </p:normalViewPr>
  <p:slideViewPr>
    <p:cSldViewPr>
      <p:cViewPr varScale="1">
        <p:scale>
          <a:sx n="100" d="100"/>
          <a:sy n="100" d="100"/>
        </p:scale>
        <p:origin x="612" y="72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0.xml"/><Relationship Id="rId1" Type="http://schemas.openxmlformats.org/officeDocument/2006/relationships/slide" Target="slides/slide1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AD8D4-265D-B6C3-354F-077FC8209D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1A8362-5C53-2A0C-CF38-22E0BF5B6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EDC1A-C8CB-A193-DFE0-BE71B1E50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624F3-6A37-B396-6A5C-E6652C2C1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7414C-6323-AEC4-7FA3-66467AD2A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E39D-46A2-40AA-8D6F-A263AAFCE9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14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78C67-99AC-97E8-EC8A-7E11EC53A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A1CE61-25DC-7379-FFEC-72FF61F44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B6E02-3A06-0FC7-B042-5C3741AC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B4A05-F2DB-002F-55E8-E2F88D0F7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6048B-FDD8-8598-6597-8D757187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25385-E8C2-4C01-804B-EE2A599227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6050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F585AD-5A6D-7925-B7A1-4723F753F0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B2FE5F-5343-0D41-415B-A548B35170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D4B28-86D0-E13D-62D9-C5704EB47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5685C-7198-62A6-0DA7-066856561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DE30C-D350-3489-B55D-C49FCAB22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EEAC5-1E7E-4BE8-A68F-0CF37BD944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949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B6471-2519-A191-3226-ADC0004FD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EDB58-1594-2059-8282-27AFA86C0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C07887-0AA3-46FA-D88C-1A99179B1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938F0-9276-8656-4182-C4F6310AE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AECF4-A2B6-45F2-10FF-B8282A235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251CB-8FA0-49C8-A913-BBA4452CD0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68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8E7C6-A288-C6F1-7B66-68C9D5D81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E5712-D85B-A555-B6C2-BFBD19B81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93CAA-DAFC-DDC8-6997-57E492689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38321-4483-0385-0D69-646EA67A1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78ABB-F274-6A7B-D6C2-DBE044CD5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10252-5E9A-4BF3-93CA-5F9648080F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724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B053A-F5E5-9C6D-4ACF-8FAA89C5D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C2732-0A55-2C05-8B39-EB422FE005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36687C-4A5B-825F-9AD1-5AD6836E2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343994-0245-DA9A-7604-F0C62B33A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5A4B19-AF2A-F71A-7C35-303AA76A6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99E1A-BC8E-5431-E657-A85358B59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D243E-F38F-482C-9695-A50AA233BC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874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6F989-ED18-D78E-F43A-D3B32859B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FCA8E-F530-A37E-E16D-44301D1CE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762415-7D87-953A-5FFE-5578404FC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251335-668C-78AB-0C51-E24D4492A1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BD5869-01AB-02F3-BEDF-A7B4C40C56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D8E1A2-10EE-3084-739B-192CE1FD9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CA2F38-49F8-9F2B-7779-35902857E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8AF3BD-7F2F-0738-F508-C4AACF521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01D4E-5D82-4738-A589-15559BC884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0515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15626-5262-B622-521E-32521311A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46F21F-E15E-CD01-E8D7-15CC567C4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FDBEA5-DF7A-26D3-2564-BF1ADFB9A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76B68D-6593-AA99-A26B-1FF0427B4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C65F3-86B5-4671-8B86-1FCD33617A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62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413B5B-DCC6-2F48-C5DD-B28BF348E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CB3A1C-CDD0-A195-0255-3097ECBBD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F3ECB6-8D53-BD2D-1A54-9263C4304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7302D-05B4-4BD7-8558-9ED67C62BF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5118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F5C88-0554-E1FD-3732-326A5CFBB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B853E-5550-00E1-7EA6-A005470B5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A0A773-37D6-2CFD-B48E-D17615641F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22E68-131B-3C65-2098-B979DEAD1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583AAB-CC7F-748D-9A2C-E0FC173E9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C30C8F-B3E6-6675-95C7-2B1315EAB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8A1EC-A4A4-48B8-B576-91C3413C71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998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C925F-92A4-6608-8763-C765FA3B7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AFE3A7-D6B1-C1DD-E009-996B1D53DF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A5313C-6E13-17F3-384E-F0E5335EF3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6D1D2A-23FA-2074-9523-7877EE687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54EE22-7493-A5B7-E457-51D2C929A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27138-98E0-C626-602C-2E0D5460B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23412-F049-44ED-821A-95929C2A32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249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6F4201F-CC48-D774-D1E2-14DE4E5DCF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D39E7E3-2621-79BD-06B5-8B8C14FCA0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29646BD-F597-7204-CC85-B3CB2265B02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61E8B5B-4AD7-0F4F-B67F-D6273D524A3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5217DFB-5CE2-0C70-0E08-80D3CF137C7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87B6BC97-B583-4D13-BD79-CACA58A7E97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BEB257E-CCD8-EF3A-AE37-ACAA8E886D7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696200" cy="1447800"/>
          </a:xfrm>
        </p:spPr>
        <p:txBody>
          <a:bodyPr anchor="ctr"/>
          <a:lstStyle/>
          <a:p>
            <a:r>
              <a:rPr lang="en-US" altLang="en-US" sz="4400">
                <a:solidFill>
                  <a:schemeClr val="accent2"/>
                </a:solidFill>
                <a:latin typeface="Comic Sans MS" panose="030F0702030302020204" pitchFamily="66" charset="0"/>
              </a:rPr>
              <a:t>Problem Number One: </a:t>
            </a:r>
            <a:r>
              <a:rPr lang="en-US" altLang="en-US" sz="4400">
                <a:solidFill>
                  <a:srgbClr val="0000FF"/>
                </a:solidFill>
                <a:latin typeface="Comic Sans MS" panose="030F0702030302020204" pitchFamily="66" charset="0"/>
              </a:rPr>
              <a:t>Example</a:t>
            </a:r>
            <a:r>
              <a:rPr lang="en-US" altLang="en-US" sz="44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052" name="Line 4">
            <a:extLst>
              <a:ext uri="{FF2B5EF4-FFF2-40B4-BE49-F238E27FC236}">
                <a16:creationId xmlns:a16="http://schemas.microsoft.com/office/drawing/2014/main" id="{791DF37D-88F3-E262-7B01-7B91FAC1E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8956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4" name="Line 6">
            <a:extLst>
              <a:ext uri="{FF2B5EF4-FFF2-40B4-BE49-F238E27FC236}">
                <a16:creationId xmlns:a16="http://schemas.microsoft.com/office/drawing/2014/main" id="{89F5AE59-80C2-63C9-8B60-9BB1F93F4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1910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5" name="Line 7">
            <a:extLst>
              <a:ext uri="{FF2B5EF4-FFF2-40B4-BE49-F238E27FC236}">
                <a16:creationId xmlns:a16="http://schemas.microsoft.com/office/drawing/2014/main" id="{184CB95B-C1D6-8E78-8419-2D747098008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1910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6" name="Line 8">
            <a:extLst>
              <a:ext uri="{FF2B5EF4-FFF2-40B4-BE49-F238E27FC236}">
                <a16:creationId xmlns:a16="http://schemas.microsoft.com/office/drawing/2014/main" id="{46F027D9-5503-2893-C83A-2DCC2E86AAD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1910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537FD103-D561-A645-B565-B67CD3BFC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36675"/>
            <a:ext cx="1905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b="1">
                <a:solidFill>
                  <a:srgbClr val="0000FF"/>
                </a:solidFill>
                <a:latin typeface="Comic Sans MS" panose="030F0702030302020204" pitchFamily="66" charset="0"/>
              </a:rPr>
              <a:t>How many moves to make a square from these toothpicks?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>
            <a:extLst>
              <a:ext uri="{FF2B5EF4-FFF2-40B4-BE49-F238E27FC236}">
                <a16:creationId xmlns:a16="http://schemas.microsoft.com/office/drawing/2014/main" id="{1B23044B-D4C7-D1D7-DA4C-91217027AC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352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5" name="Line 3">
            <a:extLst>
              <a:ext uri="{FF2B5EF4-FFF2-40B4-BE49-F238E27FC236}">
                <a16:creationId xmlns:a16="http://schemas.microsoft.com/office/drawing/2014/main" id="{EA4CDAF4-0273-98D6-AA3F-189DB8C50E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90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8EAEBD4A-F8B9-4ACD-52D2-EBBBD34437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32766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5D45CC77-11C3-9444-AD51-749CE1407E4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5146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9" name="Line 7">
            <a:extLst>
              <a:ext uri="{FF2B5EF4-FFF2-40B4-BE49-F238E27FC236}">
                <a16:creationId xmlns:a16="http://schemas.microsoft.com/office/drawing/2014/main" id="{4263495B-8720-7FCD-2F85-2E6AF0E97A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114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0" name="Line 8">
            <a:extLst>
              <a:ext uri="{FF2B5EF4-FFF2-40B4-BE49-F238E27FC236}">
                <a16:creationId xmlns:a16="http://schemas.microsoft.com/office/drawing/2014/main" id="{E7A8CA2D-0F50-E0EF-2DCF-5257F76660B2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352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02F692B7-0A1C-0E78-A48D-E0CF2593D9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25146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4D4CB1D7-6240-1AF9-A095-094CFCD0EB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114800"/>
            <a:ext cx="685800" cy="685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8" name="Text Box 16">
            <a:extLst>
              <a:ext uri="{FF2B5EF4-FFF2-40B4-BE49-F238E27FC236}">
                <a16:creationId xmlns:a16="http://schemas.microsoft.com/office/drawing/2014/main" id="{451C5513-D8A8-2F52-9E76-87F83F1CE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0000FF"/>
                </a:solidFill>
                <a:latin typeface="Comic Sans MS" panose="030F0702030302020204" pitchFamily="66" charset="0"/>
              </a:rPr>
              <a:t>Problem Number 2</a:t>
            </a:r>
          </a:p>
          <a:p>
            <a:pPr algn="ctr"/>
            <a:r>
              <a:rPr lang="en-US" altLang="en-US" sz="1800" b="1">
                <a:solidFill>
                  <a:srgbClr val="EF4B11"/>
                </a:solidFill>
                <a:latin typeface="Comic Sans MS" panose="030F0702030302020204" pitchFamily="66" charset="0"/>
              </a:rPr>
              <a:t>Move One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>
            <a:extLst>
              <a:ext uri="{FF2B5EF4-FFF2-40B4-BE49-F238E27FC236}">
                <a16:creationId xmlns:a16="http://schemas.microsoft.com/office/drawing/2014/main" id="{44BBCDD4-E113-1B79-9F19-8CA8633EDD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352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35" name="Line 3">
            <a:extLst>
              <a:ext uri="{FF2B5EF4-FFF2-40B4-BE49-F238E27FC236}">
                <a16:creationId xmlns:a16="http://schemas.microsoft.com/office/drawing/2014/main" id="{EC9666C0-1C62-6D75-F52C-1FACA99ACC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90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36" name="Line 4">
            <a:extLst>
              <a:ext uri="{FF2B5EF4-FFF2-40B4-BE49-F238E27FC236}">
                <a16:creationId xmlns:a16="http://schemas.microsoft.com/office/drawing/2014/main" id="{86ABB824-BB1B-BA0F-7FCA-7EF022C0B7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32766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37" name="Line 5">
            <a:extLst>
              <a:ext uri="{FF2B5EF4-FFF2-40B4-BE49-F238E27FC236}">
                <a16:creationId xmlns:a16="http://schemas.microsoft.com/office/drawing/2014/main" id="{BA32F6EA-B553-5A50-20F2-34C5A296E9A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5146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38" name="Line 6">
            <a:extLst>
              <a:ext uri="{FF2B5EF4-FFF2-40B4-BE49-F238E27FC236}">
                <a16:creationId xmlns:a16="http://schemas.microsoft.com/office/drawing/2014/main" id="{A9F33DDE-79C5-6405-4E21-84E63A667E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114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39" name="Line 7">
            <a:extLst>
              <a:ext uri="{FF2B5EF4-FFF2-40B4-BE49-F238E27FC236}">
                <a16:creationId xmlns:a16="http://schemas.microsoft.com/office/drawing/2014/main" id="{B35E4281-48E1-2A43-919C-A4DF0F904A1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352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0" name="Line 8">
            <a:extLst>
              <a:ext uri="{FF2B5EF4-FFF2-40B4-BE49-F238E27FC236}">
                <a16:creationId xmlns:a16="http://schemas.microsoft.com/office/drawing/2014/main" id="{57AC57B0-7714-0737-D846-8DB763D9B5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25146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1" name="Line 9">
            <a:extLst>
              <a:ext uri="{FF2B5EF4-FFF2-40B4-BE49-F238E27FC236}">
                <a16:creationId xmlns:a16="http://schemas.microsoft.com/office/drawing/2014/main" id="{DD1A9164-B676-9F3B-049A-03AFD94B19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114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2" name="Text Box 10">
            <a:extLst>
              <a:ext uri="{FF2B5EF4-FFF2-40B4-BE49-F238E27FC236}">
                <a16:creationId xmlns:a16="http://schemas.microsoft.com/office/drawing/2014/main" id="{C0F44D8F-CEAE-2808-0828-FC3B159DA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0000FF"/>
                </a:solidFill>
                <a:latin typeface="Comic Sans MS" panose="030F0702030302020204" pitchFamily="66" charset="0"/>
              </a:rPr>
              <a:t>Problem Number 2</a:t>
            </a:r>
          </a:p>
          <a:p>
            <a:pPr algn="ctr"/>
            <a:r>
              <a:rPr lang="en-US" altLang="en-US" sz="1800" b="1">
                <a:solidFill>
                  <a:srgbClr val="EF4B11"/>
                </a:solidFill>
                <a:latin typeface="Comic Sans MS" panose="030F0702030302020204" pitchFamily="66" charset="0"/>
              </a:rPr>
              <a:t>Move One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>
            <a:extLst>
              <a:ext uri="{FF2B5EF4-FFF2-40B4-BE49-F238E27FC236}">
                <a16:creationId xmlns:a16="http://schemas.microsoft.com/office/drawing/2014/main" id="{76DACC59-7682-C2AD-7E10-D60D3C141C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352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39" name="Line 3">
            <a:extLst>
              <a:ext uri="{FF2B5EF4-FFF2-40B4-BE49-F238E27FC236}">
                <a16:creationId xmlns:a16="http://schemas.microsoft.com/office/drawing/2014/main" id="{FEA15DBF-55A0-E140-CFB0-42E884F827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90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0" name="Line 4">
            <a:extLst>
              <a:ext uri="{FF2B5EF4-FFF2-40B4-BE49-F238E27FC236}">
                <a16:creationId xmlns:a16="http://schemas.microsoft.com/office/drawing/2014/main" id="{A848A85B-D574-833B-B862-4A805EA219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32766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1" name="Line 5">
            <a:extLst>
              <a:ext uri="{FF2B5EF4-FFF2-40B4-BE49-F238E27FC236}">
                <a16:creationId xmlns:a16="http://schemas.microsoft.com/office/drawing/2014/main" id="{75EF90B0-6B4D-5AAA-A49C-6F3DD37FF4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5146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3" name="Line 7">
            <a:extLst>
              <a:ext uri="{FF2B5EF4-FFF2-40B4-BE49-F238E27FC236}">
                <a16:creationId xmlns:a16="http://schemas.microsoft.com/office/drawing/2014/main" id="{A6139891-6C71-F9F3-23DB-0022D9240F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114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7BB34B08-EAE3-54D7-FF93-D0E8AA2C1612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352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Line 9">
            <a:extLst>
              <a:ext uri="{FF2B5EF4-FFF2-40B4-BE49-F238E27FC236}">
                <a16:creationId xmlns:a16="http://schemas.microsoft.com/office/drawing/2014/main" id="{B51DA894-7CB9-68F8-7681-B98371629A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25146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Line 10">
            <a:extLst>
              <a:ext uri="{FF2B5EF4-FFF2-40B4-BE49-F238E27FC236}">
                <a16:creationId xmlns:a16="http://schemas.microsoft.com/office/drawing/2014/main" id="{D111395D-9AD9-1A74-1DF1-B381A88029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114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0" name="Line 14">
            <a:extLst>
              <a:ext uri="{FF2B5EF4-FFF2-40B4-BE49-F238E27FC236}">
                <a16:creationId xmlns:a16="http://schemas.microsoft.com/office/drawing/2014/main" id="{0BE3155B-E599-7C16-6749-19813F89F8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2514600"/>
            <a:ext cx="685800" cy="685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2" name="Text Box 16">
            <a:extLst>
              <a:ext uri="{FF2B5EF4-FFF2-40B4-BE49-F238E27FC236}">
                <a16:creationId xmlns:a16="http://schemas.microsoft.com/office/drawing/2014/main" id="{7AC3062C-3BB8-E3B7-476F-DE599FE19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0000FF"/>
                </a:solidFill>
                <a:latin typeface="Comic Sans MS" panose="030F0702030302020204" pitchFamily="66" charset="0"/>
              </a:rPr>
              <a:t>Problem Number 2</a:t>
            </a:r>
          </a:p>
          <a:p>
            <a:pPr algn="ctr"/>
            <a:r>
              <a:rPr lang="en-US" altLang="en-US" sz="1800" b="1">
                <a:solidFill>
                  <a:srgbClr val="EF4B11"/>
                </a:solidFill>
                <a:latin typeface="Comic Sans MS" panose="030F0702030302020204" pitchFamily="66" charset="0"/>
              </a:rPr>
              <a:t>Move Two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>
            <a:extLst>
              <a:ext uri="{FF2B5EF4-FFF2-40B4-BE49-F238E27FC236}">
                <a16:creationId xmlns:a16="http://schemas.microsoft.com/office/drawing/2014/main" id="{59A5C286-1271-9170-E3AF-8EA4B1B5F3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352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87" name="Line 3">
            <a:extLst>
              <a:ext uri="{FF2B5EF4-FFF2-40B4-BE49-F238E27FC236}">
                <a16:creationId xmlns:a16="http://schemas.microsoft.com/office/drawing/2014/main" id="{75CE122F-9743-9ACF-A459-DB8D246373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90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88" name="Line 4">
            <a:extLst>
              <a:ext uri="{FF2B5EF4-FFF2-40B4-BE49-F238E27FC236}">
                <a16:creationId xmlns:a16="http://schemas.microsoft.com/office/drawing/2014/main" id="{C718438A-B79B-3F36-EF3E-32D8399E9E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32766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0A30FB66-52CC-510A-3FC5-D2EF5A173F7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5146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0" name="Line 6">
            <a:extLst>
              <a:ext uri="{FF2B5EF4-FFF2-40B4-BE49-F238E27FC236}">
                <a16:creationId xmlns:a16="http://schemas.microsoft.com/office/drawing/2014/main" id="{24269CB2-DF88-D982-DF41-29F05C2F0C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114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1" name="Line 7">
            <a:extLst>
              <a:ext uri="{FF2B5EF4-FFF2-40B4-BE49-F238E27FC236}">
                <a16:creationId xmlns:a16="http://schemas.microsoft.com/office/drawing/2014/main" id="{F1A4A999-283A-2193-7FED-16A91512049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352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3" name="Line 9">
            <a:extLst>
              <a:ext uri="{FF2B5EF4-FFF2-40B4-BE49-F238E27FC236}">
                <a16:creationId xmlns:a16="http://schemas.microsoft.com/office/drawing/2014/main" id="{65E5E709-6FAC-572F-8122-75DC35DA8C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114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4" name="Line 10">
            <a:extLst>
              <a:ext uri="{FF2B5EF4-FFF2-40B4-BE49-F238E27FC236}">
                <a16:creationId xmlns:a16="http://schemas.microsoft.com/office/drawing/2014/main" id="{6D161D61-1037-0B8A-9E2B-ACE590A5DC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4876800"/>
            <a:ext cx="685800" cy="685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3382F904-A8D6-87CF-B0CC-420DF2B83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0000FF"/>
                </a:solidFill>
                <a:latin typeface="Comic Sans MS" panose="030F0702030302020204" pitchFamily="66" charset="0"/>
              </a:rPr>
              <a:t>Problem Number 2</a:t>
            </a:r>
          </a:p>
          <a:p>
            <a:pPr algn="ctr"/>
            <a:r>
              <a:rPr lang="en-US" altLang="en-US" sz="1800" b="1">
                <a:solidFill>
                  <a:srgbClr val="EF4B11"/>
                </a:solidFill>
                <a:latin typeface="Comic Sans MS" panose="030F0702030302020204" pitchFamily="66" charset="0"/>
              </a:rPr>
              <a:t>Move Two</a:t>
            </a:r>
            <a:endParaRPr lang="en-US" altLang="en-US" sz="48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>
            <a:extLst>
              <a:ext uri="{FF2B5EF4-FFF2-40B4-BE49-F238E27FC236}">
                <a16:creationId xmlns:a16="http://schemas.microsoft.com/office/drawing/2014/main" id="{9B718FDC-FD38-61CC-16F6-8AC6F773B7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352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59" name="Line 3">
            <a:extLst>
              <a:ext uri="{FF2B5EF4-FFF2-40B4-BE49-F238E27FC236}">
                <a16:creationId xmlns:a16="http://schemas.microsoft.com/office/drawing/2014/main" id="{27A640A7-CBD1-CC51-9AFD-6BB64CF5EA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90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0" name="Line 4">
            <a:extLst>
              <a:ext uri="{FF2B5EF4-FFF2-40B4-BE49-F238E27FC236}">
                <a16:creationId xmlns:a16="http://schemas.microsoft.com/office/drawing/2014/main" id="{A7275872-B0C3-BE87-7C02-BA1E49828C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32766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1" name="Line 5">
            <a:extLst>
              <a:ext uri="{FF2B5EF4-FFF2-40B4-BE49-F238E27FC236}">
                <a16:creationId xmlns:a16="http://schemas.microsoft.com/office/drawing/2014/main" id="{C2C435EB-79EF-1BC2-167A-C3A524DAE87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5146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2" name="Line 6">
            <a:extLst>
              <a:ext uri="{FF2B5EF4-FFF2-40B4-BE49-F238E27FC236}">
                <a16:creationId xmlns:a16="http://schemas.microsoft.com/office/drawing/2014/main" id="{F7CE031E-32BE-5241-4A20-1475FC3246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114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3" name="Line 7">
            <a:extLst>
              <a:ext uri="{FF2B5EF4-FFF2-40B4-BE49-F238E27FC236}">
                <a16:creationId xmlns:a16="http://schemas.microsoft.com/office/drawing/2014/main" id="{17518FD4-663E-6DB8-D2B5-1AA11F3A58BA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352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4" name="Line 8">
            <a:extLst>
              <a:ext uri="{FF2B5EF4-FFF2-40B4-BE49-F238E27FC236}">
                <a16:creationId xmlns:a16="http://schemas.microsoft.com/office/drawing/2014/main" id="{109453F0-5655-8B7E-DC4D-684CCF14A5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114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5" name="Line 9">
            <a:extLst>
              <a:ext uri="{FF2B5EF4-FFF2-40B4-BE49-F238E27FC236}">
                <a16:creationId xmlns:a16="http://schemas.microsoft.com/office/drawing/2014/main" id="{D61B23A2-003E-E809-4CC2-69FBB30865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4876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6" name="Text Box 10">
            <a:extLst>
              <a:ext uri="{FF2B5EF4-FFF2-40B4-BE49-F238E27FC236}">
                <a16:creationId xmlns:a16="http://schemas.microsoft.com/office/drawing/2014/main" id="{35E1E57D-6DE3-D0AA-11A6-E0AE26701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0000FF"/>
                </a:solidFill>
                <a:latin typeface="Comic Sans MS" panose="030F0702030302020204" pitchFamily="66" charset="0"/>
              </a:rPr>
              <a:t>Problem Number 2</a:t>
            </a:r>
          </a:p>
          <a:p>
            <a:pPr algn="ctr"/>
            <a:r>
              <a:rPr lang="en-US" altLang="en-US" sz="1800" b="1">
                <a:solidFill>
                  <a:srgbClr val="EF4B11"/>
                </a:solidFill>
                <a:latin typeface="Comic Sans MS" panose="030F0702030302020204" pitchFamily="66" charset="0"/>
              </a:rPr>
              <a:t>Move Two</a:t>
            </a:r>
            <a:endParaRPr lang="en-US" altLang="en-US" sz="48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>
            <a:extLst>
              <a:ext uri="{FF2B5EF4-FFF2-40B4-BE49-F238E27FC236}">
                <a16:creationId xmlns:a16="http://schemas.microsoft.com/office/drawing/2014/main" id="{6B8FFB55-58C4-0D53-A9BF-5160481EAB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352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3" name="Line 3">
            <a:extLst>
              <a:ext uri="{FF2B5EF4-FFF2-40B4-BE49-F238E27FC236}">
                <a16:creationId xmlns:a16="http://schemas.microsoft.com/office/drawing/2014/main" id="{63FEC8AA-CCBF-9812-9852-3A278F272A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90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4" name="Line 4">
            <a:extLst>
              <a:ext uri="{FF2B5EF4-FFF2-40B4-BE49-F238E27FC236}">
                <a16:creationId xmlns:a16="http://schemas.microsoft.com/office/drawing/2014/main" id="{80CE7221-7D51-EF79-5715-C52A8B2B5A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32766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5" name="Line 5">
            <a:extLst>
              <a:ext uri="{FF2B5EF4-FFF2-40B4-BE49-F238E27FC236}">
                <a16:creationId xmlns:a16="http://schemas.microsoft.com/office/drawing/2014/main" id="{C89CEA3E-2C8A-C8C0-6FB4-B9487B49BD7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5146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7" name="Line 7">
            <a:extLst>
              <a:ext uri="{FF2B5EF4-FFF2-40B4-BE49-F238E27FC236}">
                <a16:creationId xmlns:a16="http://schemas.microsoft.com/office/drawing/2014/main" id="{F6F79C7A-6BA2-B4D9-209C-2B58DEF8C34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114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8" name="Line 8">
            <a:extLst>
              <a:ext uri="{FF2B5EF4-FFF2-40B4-BE49-F238E27FC236}">
                <a16:creationId xmlns:a16="http://schemas.microsoft.com/office/drawing/2014/main" id="{7185138B-6688-9F7E-29A9-61E89CDBA08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352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Line 10">
            <a:extLst>
              <a:ext uri="{FF2B5EF4-FFF2-40B4-BE49-F238E27FC236}">
                <a16:creationId xmlns:a16="http://schemas.microsoft.com/office/drawing/2014/main" id="{9A82FEF0-BFDB-A4A7-4F8A-2358C1B558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114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2" name="Line 12">
            <a:extLst>
              <a:ext uri="{FF2B5EF4-FFF2-40B4-BE49-F238E27FC236}">
                <a16:creationId xmlns:a16="http://schemas.microsoft.com/office/drawing/2014/main" id="{0BEB49BB-BF06-C1BF-3A3D-B1847C4FE0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4876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5" name="Line 15">
            <a:extLst>
              <a:ext uri="{FF2B5EF4-FFF2-40B4-BE49-F238E27FC236}">
                <a16:creationId xmlns:a16="http://schemas.microsoft.com/office/drawing/2014/main" id="{42A69FB1-34CC-116C-E1F0-93908E1AFD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90800"/>
            <a:ext cx="685800" cy="685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6" name="Text Box 16">
            <a:extLst>
              <a:ext uri="{FF2B5EF4-FFF2-40B4-BE49-F238E27FC236}">
                <a16:creationId xmlns:a16="http://schemas.microsoft.com/office/drawing/2014/main" id="{9F4480A9-A806-D60D-5EF7-2560CA699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0000FF"/>
                </a:solidFill>
                <a:latin typeface="Comic Sans MS" panose="030F0702030302020204" pitchFamily="66" charset="0"/>
              </a:rPr>
              <a:t>Problem Number 2</a:t>
            </a:r>
          </a:p>
          <a:p>
            <a:pPr algn="ctr"/>
            <a:r>
              <a:rPr lang="en-US" altLang="en-US" sz="1800" b="1">
                <a:solidFill>
                  <a:srgbClr val="EF4B11"/>
                </a:solidFill>
                <a:latin typeface="Comic Sans MS" panose="030F0702030302020204" pitchFamily="66" charset="0"/>
              </a:rPr>
              <a:t>Move Three</a:t>
            </a:r>
            <a:endParaRPr lang="en-US" altLang="en-US" sz="48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>
            <a:extLst>
              <a:ext uri="{FF2B5EF4-FFF2-40B4-BE49-F238E27FC236}">
                <a16:creationId xmlns:a16="http://schemas.microsoft.com/office/drawing/2014/main" id="{71121990-03C3-5BCA-FF4B-4E3F8D49CA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352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84" name="Line 4">
            <a:extLst>
              <a:ext uri="{FF2B5EF4-FFF2-40B4-BE49-F238E27FC236}">
                <a16:creationId xmlns:a16="http://schemas.microsoft.com/office/drawing/2014/main" id="{50CC1C99-1A40-3F5E-78D3-379DCDD923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32766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85" name="Line 5">
            <a:extLst>
              <a:ext uri="{FF2B5EF4-FFF2-40B4-BE49-F238E27FC236}">
                <a16:creationId xmlns:a16="http://schemas.microsoft.com/office/drawing/2014/main" id="{29D389BD-0C84-E8EC-35BA-BE82C24ED6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5146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86" name="Line 6">
            <a:extLst>
              <a:ext uri="{FF2B5EF4-FFF2-40B4-BE49-F238E27FC236}">
                <a16:creationId xmlns:a16="http://schemas.microsoft.com/office/drawing/2014/main" id="{622D583D-0E57-6681-80A7-D8B61134045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114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87" name="Line 7">
            <a:extLst>
              <a:ext uri="{FF2B5EF4-FFF2-40B4-BE49-F238E27FC236}">
                <a16:creationId xmlns:a16="http://schemas.microsoft.com/office/drawing/2014/main" id="{33AD138F-264C-8FD3-7F0E-A9C889064CC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352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88" name="Line 8">
            <a:extLst>
              <a:ext uri="{FF2B5EF4-FFF2-40B4-BE49-F238E27FC236}">
                <a16:creationId xmlns:a16="http://schemas.microsoft.com/office/drawing/2014/main" id="{110AE0BC-2750-C9E4-50D7-B5B6E1A91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114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89" name="Line 9">
            <a:extLst>
              <a:ext uri="{FF2B5EF4-FFF2-40B4-BE49-F238E27FC236}">
                <a16:creationId xmlns:a16="http://schemas.microsoft.com/office/drawing/2014/main" id="{5484D612-F65D-2366-0E15-80ECF6A143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4191000"/>
            <a:ext cx="685800" cy="685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0" name="Line 10">
            <a:extLst>
              <a:ext uri="{FF2B5EF4-FFF2-40B4-BE49-F238E27FC236}">
                <a16:creationId xmlns:a16="http://schemas.microsoft.com/office/drawing/2014/main" id="{1B3F16FA-49C1-B585-7720-BF7F492366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4876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2" name="Text Box 12">
            <a:extLst>
              <a:ext uri="{FF2B5EF4-FFF2-40B4-BE49-F238E27FC236}">
                <a16:creationId xmlns:a16="http://schemas.microsoft.com/office/drawing/2014/main" id="{0F13E198-FBBB-C869-F713-4C38CD736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0000FF"/>
                </a:solidFill>
                <a:latin typeface="Comic Sans MS" panose="030F0702030302020204" pitchFamily="66" charset="0"/>
              </a:rPr>
              <a:t>Problem Number 2</a:t>
            </a:r>
          </a:p>
          <a:p>
            <a:pPr algn="ctr"/>
            <a:r>
              <a:rPr lang="en-US" altLang="en-US" sz="1800" b="1">
                <a:solidFill>
                  <a:srgbClr val="EF4B11"/>
                </a:solidFill>
                <a:latin typeface="Comic Sans MS" panose="030F0702030302020204" pitchFamily="66" charset="0"/>
              </a:rPr>
              <a:t>Move Three</a:t>
            </a:r>
            <a:endParaRPr lang="en-US" altLang="en-US" sz="48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>
            <a:extLst>
              <a:ext uri="{FF2B5EF4-FFF2-40B4-BE49-F238E27FC236}">
                <a16:creationId xmlns:a16="http://schemas.microsoft.com/office/drawing/2014/main" id="{145576CB-DA5E-8DE3-48BB-939371289D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352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08" name="Line 4">
            <a:extLst>
              <a:ext uri="{FF2B5EF4-FFF2-40B4-BE49-F238E27FC236}">
                <a16:creationId xmlns:a16="http://schemas.microsoft.com/office/drawing/2014/main" id="{AE76D7FA-9D86-76AB-D20E-C3BBCB1722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32766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09" name="Line 5">
            <a:extLst>
              <a:ext uri="{FF2B5EF4-FFF2-40B4-BE49-F238E27FC236}">
                <a16:creationId xmlns:a16="http://schemas.microsoft.com/office/drawing/2014/main" id="{FCD95683-F6BF-56B3-ABFA-C8B40C69172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5146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0" name="Line 6">
            <a:extLst>
              <a:ext uri="{FF2B5EF4-FFF2-40B4-BE49-F238E27FC236}">
                <a16:creationId xmlns:a16="http://schemas.microsoft.com/office/drawing/2014/main" id="{658267FD-51BC-4945-4D4F-673DA6E9B3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114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1" name="Line 7">
            <a:extLst>
              <a:ext uri="{FF2B5EF4-FFF2-40B4-BE49-F238E27FC236}">
                <a16:creationId xmlns:a16="http://schemas.microsoft.com/office/drawing/2014/main" id="{65A0DCCC-7733-C6FF-9C2B-91C9896B65E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352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2" name="Line 8">
            <a:extLst>
              <a:ext uri="{FF2B5EF4-FFF2-40B4-BE49-F238E27FC236}">
                <a16:creationId xmlns:a16="http://schemas.microsoft.com/office/drawing/2014/main" id="{389EA478-988D-026F-4DCC-FDB338D3BB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114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3" name="Line 9">
            <a:extLst>
              <a:ext uri="{FF2B5EF4-FFF2-40B4-BE49-F238E27FC236}">
                <a16:creationId xmlns:a16="http://schemas.microsoft.com/office/drawing/2014/main" id="{17449C78-7EDF-314A-2D77-290A0D232D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41910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4" name="Line 10">
            <a:extLst>
              <a:ext uri="{FF2B5EF4-FFF2-40B4-BE49-F238E27FC236}">
                <a16:creationId xmlns:a16="http://schemas.microsoft.com/office/drawing/2014/main" id="{DBC4875F-3ECA-769D-E1EE-CFE2582144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4876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6" name="Text Box 12">
            <a:extLst>
              <a:ext uri="{FF2B5EF4-FFF2-40B4-BE49-F238E27FC236}">
                <a16:creationId xmlns:a16="http://schemas.microsoft.com/office/drawing/2014/main" id="{6747E4CB-EEC1-E12C-FFFB-31FB6D44F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0000FF"/>
                </a:solidFill>
                <a:latin typeface="Comic Sans MS" panose="030F0702030302020204" pitchFamily="66" charset="0"/>
              </a:rPr>
              <a:t>Problem Number 2</a:t>
            </a:r>
          </a:p>
          <a:p>
            <a:pPr algn="ctr"/>
            <a:r>
              <a:rPr lang="en-US" altLang="en-US" sz="1800" b="1">
                <a:solidFill>
                  <a:srgbClr val="EF4B11"/>
                </a:solidFill>
                <a:latin typeface="Comic Sans MS" panose="030F0702030302020204" pitchFamily="66" charset="0"/>
              </a:rPr>
              <a:t>Move Three</a:t>
            </a:r>
            <a:endParaRPr lang="en-US" altLang="en-US" sz="48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>
            <a:extLst>
              <a:ext uri="{FF2B5EF4-FFF2-40B4-BE49-F238E27FC236}">
                <a16:creationId xmlns:a16="http://schemas.microsoft.com/office/drawing/2014/main" id="{C040D712-2FD8-77FA-FC24-21573BB533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352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1" name="Line 3">
            <a:extLst>
              <a:ext uri="{FF2B5EF4-FFF2-40B4-BE49-F238E27FC236}">
                <a16:creationId xmlns:a16="http://schemas.microsoft.com/office/drawing/2014/main" id="{CA87085F-5B36-61A9-4FD2-9C6C55FE2A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32766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2" name="Line 4">
            <a:extLst>
              <a:ext uri="{FF2B5EF4-FFF2-40B4-BE49-F238E27FC236}">
                <a16:creationId xmlns:a16="http://schemas.microsoft.com/office/drawing/2014/main" id="{42985C83-A442-21A3-A345-3EA5193A56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5146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3" name="Line 5">
            <a:extLst>
              <a:ext uri="{FF2B5EF4-FFF2-40B4-BE49-F238E27FC236}">
                <a16:creationId xmlns:a16="http://schemas.microsoft.com/office/drawing/2014/main" id="{B37D1643-BB3B-6536-920D-0C0CFD587F5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114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4" name="Line 6">
            <a:extLst>
              <a:ext uri="{FF2B5EF4-FFF2-40B4-BE49-F238E27FC236}">
                <a16:creationId xmlns:a16="http://schemas.microsoft.com/office/drawing/2014/main" id="{4B23756E-1C38-869D-DE04-C16F211F75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352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5" name="Line 7">
            <a:extLst>
              <a:ext uri="{FF2B5EF4-FFF2-40B4-BE49-F238E27FC236}">
                <a16:creationId xmlns:a16="http://schemas.microsoft.com/office/drawing/2014/main" id="{7C6C609B-3B3C-2512-D503-EF7C06158E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4114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E08D43F8-0118-627E-0D94-D39F15FA87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41910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7" name="Line 9">
            <a:extLst>
              <a:ext uri="{FF2B5EF4-FFF2-40B4-BE49-F238E27FC236}">
                <a16:creationId xmlns:a16="http://schemas.microsoft.com/office/drawing/2014/main" id="{7774E4DB-A8E7-55D5-C205-5B6D9E01E4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4876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8" name="Text Box 10">
            <a:extLst>
              <a:ext uri="{FF2B5EF4-FFF2-40B4-BE49-F238E27FC236}">
                <a16:creationId xmlns:a16="http://schemas.microsoft.com/office/drawing/2014/main" id="{D69415A6-C366-5388-D17F-80461A366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0000FF"/>
                </a:solidFill>
                <a:latin typeface="Comic Sans MS" panose="030F0702030302020204" pitchFamily="66" charset="0"/>
              </a:rPr>
              <a:t>Problem Number 2</a:t>
            </a:r>
          </a:p>
          <a:p>
            <a:pPr algn="ctr"/>
            <a:r>
              <a:rPr lang="en-US" altLang="en-US" sz="2800" b="1">
                <a:solidFill>
                  <a:srgbClr val="EF4B11"/>
                </a:solidFill>
                <a:latin typeface="Comic Sans MS" panose="030F0702030302020204" pitchFamily="66" charset="0"/>
              </a:rPr>
              <a:t>Done in three moves!!!</a:t>
            </a:r>
            <a:endParaRPr lang="en-US" altLang="en-US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2539" name="Oval 11">
            <a:extLst>
              <a:ext uri="{FF2B5EF4-FFF2-40B4-BE49-F238E27FC236}">
                <a16:creationId xmlns:a16="http://schemas.microsoft.com/office/drawing/2014/main" id="{AC24D4F0-52AF-760B-EE46-2D0A6388F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7338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40" name="Freeform 12">
            <a:extLst>
              <a:ext uri="{FF2B5EF4-FFF2-40B4-BE49-F238E27FC236}">
                <a16:creationId xmlns:a16="http://schemas.microsoft.com/office/drawing/2014/main" id="{93A5824C-9844-1E14-C747-AD181E0BE0DA}"/>
              </a:ext>
            </a:extLst>
          </p:cNvPr>
          <p:cNvSpPr>
            <a:spLocks/>
          </p:cNvSpPr>
          <p:nvPr/>
        </p:nvSpPr>
        <p:spPr bwMode="auto">
          <a:xfrm>
            <a:off x="5434013" y="4170363"/>
            <a:ext cx="357187" cy="149225"/>
          </a:xfrm>
          <a:custGeom>
            <a:avLst/>
            <a:gdLst>
              <a:gd name="T0" fmla="*/ 225 w 225"/>
              <a:gd name="T1" fmla="*/ 76 h 94"/>
              <a:gd name="T2" fmla="*/ 102 w 225"/>
              <a:gd name="T3" fmla="*/ 76 h 94"/>
              <a:gd name="T4" fmla="*/ 18 w 225"/>
              <a:gd name="T5" fmla="*/ 23 h 94"/>
              <a:gd name="T6" fmla="*/ 2 w 225"/>
              <a:gd name="T7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5" h="94">
                <a:moveTo>
                  <a:pt x="225" y="76"/>
                </a:moveTo>
                <a:cubicBezTo>
                  <a:pt x="177" y="88"/>
                  <a:pt x="168" y="94"/>
                  <a:pt x="102" y="76"/>
                </a:cubicBezTo>
                <a:cubicBezTo>
                  <a:pt x="64" y="66"/>
                  <a:pt x="53" y="34"/>
                  <a:pt x="18" y="23"/>
                </a:cubicBezTo>
                <a:cubicBezTo>
                  <a:pt x="0" y="5"/>
                  <a:pt x="2" y="15"/>
                  <a:pt x="2" y="0"/>
                </a:cubicBezTo>
              </a:path>
            </a:pathLst>
          </a:custGeom>
          <a:noFill/>
          <a:ln w="317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Line 3">
            <a:extLst>
              <a:ext uri="{FF2B5EF4-FFF2-40B4-BE49-F238E27FC236}">
                <a16:creationId xmlns:a16="http://schemas.microsoft.com/office/drawing/2014/main" id="{5FFA4328-7235-90D4-979D-96254788D6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2971800"/>
            <a:ext cx="6858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796" name="Line 4">
            <a:extLst>
              <a:ext uri="{FF2B5EF4-FFF2-40B4-BE49-F238E27FC236}">
                <a16:creationId xmlns:a16="http://schemas.microsoft.com/office/drawing/2014/main" id="{698F173B-12EE-A88C-7160-73F6F76E76A1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971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797" name="Line 5">
            <a:extLst>
              <a:ext uri="{FF2B5EF4-FFF2-40B4-BE49-F238E27FC236}">
                <a16:creationId xmlns:a16="http://schemas.microsoft.com/office/drawing/2014/main" id="{B47DEF61-9117-E9A0-6A55-2A7781FEA5E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8100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799" name="Line 7">
            <a:extLst>
              <a:ext uri="{FF2B5EF4-FFF2-40B4-BE49-F238E27FC236}">
                <a16:creationId xmlns:a16="http://schemas.microsoft.com/office/drawing/2014/main" id="{A12082E6-38C8-C307-976E-630A30A26C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2209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01" name="Line 9">
            <a:extLst>
              <a:ext uri="{FF2B5EF4-FFF2-40B4-BE49-F238E27FC236}">
                <a16:creationId xmlns:a16="http://schemas.microsoft.com/office/drawing/2014/main" id="{DEC79272-58A2-D6A0-990F-3322490088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572000"/>
            <a:ext cx="5334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02" name="Text Box 10">
            <a:extLst>
              <a:ext uri="{FF2B5EF4-FFF2-40B4-BE49-F238E27FC236}">
                <a16:creationId xmlns:a16="http://schemas.microsoft.com/office/drawing/2014/main" id="{548AD181-CDF6-4CDD-06C1-0EDC7AC8D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EF4B11"/>
                </a:solidFill>
                <a:latin typeface="Comic Sans MS" panose="030F0702030302020204" pitchFamily="66" charset="0"/>
              </a:rPr>
              <a:t>Problem Number 3</a:t>
            </a:r>
          </a:p>
          <a:p>
            <a:pPr algn="ctr"/>
            <a:endParaRPr lang="en-US" altLang="en-US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805" name="Line 13">
            <a:extLst>
              <a:ext uri="{FF2B5EF4-FFF2-40B4-BE49-F238E27FC236}">
                <a16:creationId xmlns:a16="http://schemas.microsoft.com/office/drawing/2014/main" id="{DA5A3468-C959-D9C0-77B2-13689EC006E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971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06" name="Line 14">
            <a:extLst>
              <a:ext uri="{FF2B5EF4-FFF2-40B4-BE49-F238E27FC236}">
                <a16:creationId xmlns:a16="http://schemas.microsoft.com/office/drawing/2014/main" id="{222B271C-5F1A-39EB-A56A-639C5E6A9F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4572000"/>
            <a:ext cx="5334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07" name="Line 15">
            <a:extLst>
              <a:ext uri="{FF2B5EF4-FFF2-40B4-BE49-F238E27FC236}">
                <a16:creationId xmlns:a16="http://schemas.microsoft.com/office/drawing/2014/main" id="{F5A386D0-BFD6-F73C-F322-4E2394C6560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72200" y="4572000"/>
            <a:ext cx="3048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08" name="Line 16">
            <a:extLst>
              <a:ext uri="{FF2B5EF4-FFF2-40B4-BE49-F238E27FC236}">
                <a16:creationId xmlns:a16="http://schemas.microsoft.com/office/drawing/2014/main" id="{03AD1366-2055-1F3B-C6CB-62C3698D9A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57600" y="4572000"/>
            <a:ext cx="3048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09" name="Line 17">
            <a:extLst>
              <a:ext uri="{FF2B5EF4-FFF2-40B4-BE49-F238E27FC236}">
                <a16:creationId xmlns:a16="http://schemas.microsoft.com/office/drawing/2014/main" id="{31060C94-989D-CCD6-4E17-2E04112DF4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495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10" name="Line 18">
            <a:extLst>
              <a:ext uri="{FF2B5EF4-FFF2-40B4-BE49-F238E27FC236}">
                <a16:creationId xmlns:a16="http://schemas.microsoft.com/office/drawing/2014/main" id="{371E6A9E-FB08-3A66-AAF7-5C63776D19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495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11" name="Line 19">
            <a:extLst>
              <a:ext uri="{FF2B5EF4-FFF2-40B4-BE49-F238E27FC236}">
                <a16:creationId xmlns:a16="http://schemas.microsoft.com/office/drawing/2014/main" id="{232F4090-EB4A-0A7A-778A-ECB5DEC3A12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1242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12" name="Text Box 20">
            <a:extLst>
              <a:ext uri="{FF2B5EF4-FFF2-40B4-BE49-F238E27FC236}">
                <a16:creationId xmlns:a16="http://schemas.microsoft.com/office/drawing/2014/main" id="{C316C346-817A-E44A-9922-4F7113804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447800"/>
            <a:ext cx="1463675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How many moves to make the pig look the opposite way?</a:t>
            </a:r>
          </a:p>
          <a:p>
            <a:endParaRPr lang="en-US" altLang="en-US" sz="2400" b="1">
              <a:solidFill>
                <a:srgbClr val="EF4B1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323CA63-1FC4-D6A9-01ED-93253F760ED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696200" cy="1828800"/>
          </a:xfrm>
        </p:spPr>
        <p:txBody>
          <a:bodyPr anchor="ctr"/>
          <a:lstStyle/>
          <a:p>
            <a:r>
              <a:rPr lang="en-US" altLang="en-US" sz="4400">
                <a:solidFill>
                  <a:schemeClr val="accent2"/>
                </a:solidFill>
                <a:latin typeface="Comic Sans MS" panose="030F0702030302020204" pitchFamily="66" charset="0"/>
              </a:rPr>
              <a:t>Problem Number One: Example</a:t>
            </a:r>
            <a:r>
              <a:rPr lang="en-US" altLang="en-US" sz="4400"/>
              <a:t> </a:t>
            </a:r>
            <a:br>
              <a:rPr lang="en-US" altLang="en-US" sz="4400"/>
            </a:br>
            <a:r>
              <a:rPr lang="en-US" altLang="en-US" sz="2000">
                <a:solidFill>
                  <a:schemeClr val="accent2"/>
                </a:solidFill>
                <a:latin typeface="Comic Sans MS" panose="030F0702030302020204" pitchFamily="66" charset="0"/>
              </a:rPr>
              <a:t>Move 1</a:t>
            </a:r>
          </a:p>
        </p:txBody>
      </p:sp>
      <p:sp>
        <p:nvSpPr>
          <p:cNvPr id="23555" name="Line 3">
            <a:extLst>
              <a:ext uri="{FF2B5EF4-FFF2-40B4-BE49-F238E27FC236}">
                <a16:creationId xmlns:a16="http://schemas.microsoft.com/office/drawing/2014/main" id="{9AFA4B7F-F61E-A81F-9D45-7D240E7049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8956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56" name="Line 4">
            <a:extLst>
              <a:ext uri="{FF2B5EF4-FFF2-40B4-BE49-F238E27FC236}">
                <a16:creationId xmlns:a16="http://schemas.microsoft.com/office/drawing/2014/main" id="{F5F797C4-7486-8153-EC6E-165F3921C8B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1910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57" name="Line 5">
            <a:extLst>
              <a:ext uri="{FF2B5EF4-FFF2-40B4-BE49-F238E27FC236}">
                <a16:creationId xmlns:a16="http://schemas.microsoft.com/office/drawing/2014/main" id="{C305FC4A-18F4-C3DA-939D-8991599BE77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1910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58" name="Line 6">
            <a:extLst>
              <a:ext uri="{FF2B5EF4-FFF2-40B4-BE49-F238E27FC236}">
                <a16:creationId xmlns:a16="http://schemas.microsoft.com/office/drawing/2014/main" id="{F3BDD652-C1F4-3770-D74B-7AFF3A038E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1910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Line 2">
            <a:extLst>
              <a:ext uri="{FF2B5EF4-FFF2-40B4-BE49-F238E27FC236}">
                <a16:creationId xmlns:a16="http://schemas.microsoft.com/office/drawing/2014/main" id="{79595AB4-DD98-2833-DAA2-B6E20A1157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2971800"/>
            <a:ext cx="6858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43" name="Line 3">
            <a:extLst>
              <a:ext uri="{FF2B5EF4-FFF2-40B4-BE49-F238E27FC236}">
                <a16:creationId xmlns:a16="http://schemas.microsoft.com/office/drawing/2014/main" id="{EA04FF25-53F0-7656-05BF-A87D09EBEA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971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44" name="Line 4">
            <a:extLst>
              <a:ext uri="{FF2B5EF4-FFF2-40B4-BE49-F238E27FC236}">
                <a16:creationId xmlns:a16="http://schemas.microsoft.com/office/drawing/2014/main" id="{608C9E28-E1D1-F71D-8693-848AB5A0EC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8100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45" name="Line 5">
            <a:extLst>
              <a:ext uri="{FF2B5EF4-FFF2-40B4-BE49-F238E27FC236}">
                <a16:creationId xmlns:a16="http://schemas.microsoft.com/office/drawing/2014/main" id="{3483D100-07F8-7744-9227-BB09CE706A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2209800"/>
            <a:ext cx="685800" cy="685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46" name="Line 6">
            <a:extLst>
              <a:ext uri="{FF2B5EF4-FFF2-40B4-BE49-F238E27FC236}">
                <a16:creationId xmlns:a16="http://schemas.microsoft.com/office/drawing/2014/main" id="{FA292621-76AF-A65E-523B-D34F726850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572000"/>
            <a:ext cx="5334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47" name="Text Box 7">
            <a:extLst>
              <a:ext uri="{FF2B5EF4-FFF2-40B4-BE49-F238E27FC236}">
                <a16:creationId xmlns:a16="http://schemas.microsoft.com/office/drawing/2014/main" id="{71DD979F-F5B5-6D6A-368A-2CEF7DF31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EF4B11"/>
                </a:solidFill>
                <a:latin typeface="Comic Sans MS" panose="030F0702030302020204" pitchFamily="66" charset="0"/>
              </a:rPr>
              <a:t>Problem Number 3</a:t>
            </a:r>
          </a:p>
          <a:p>
            <a:pPr algn="ctr"/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Move one</a:t>
            </a:r>
          </a:p>
        </p:txBody>
      </p:sp>
      <p:sp>
        <p:nvSpPr>
          <p:cNvPr id="35850" name="Line 10">
            <a:extLst>
              <a:ext uri="{FF2B5EF4-FFF2-40B4-BE49-F238E27FC236}">
                <a16:creationId xmlns:a16="http://schemas.microsoft.com/office/drawing/2014/main" id="{10CC5C86-58F4-8B7C-FAFE-C289FB3263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971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51" name="Line 11">
            <a:extLst>
              <a:ext uri="{FF2B5EF4-FFF2-40B4-BE49-F238E27FC236}">
                <a16:creationId xmlns:a16="http://schemas.microsoft.com/office/drawing/2014/main" id="{D70BD09A-C70D-A883-8A7A-4083E53B32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4572000"/>
            <a:ext cx="5334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52" name="Line 12">
            <a:extLst>
              <a:ext uri="{FF2B5EF4-FFF2-40B4-BE49-F238E27FC236}">
                <a16:creationId xmlns:a16="http://schemas.microsoft.com/office/drawing/2014/main" id="{A69539FD-FB3C-E2D9-594D-7D3CD2BB620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72200" y="4572000"/>
            <a:ext cx="3048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53" name="Line 13">
            <a:extLst>
              <a:ext uri="{FF2B5EF4-FFF2-40B4-BE49-F238E27FC236}">
                <a16:creationId xmlns:a16="http://schemas.microsoft.com/office/drawing/2014/main" id="{33F455B0-879E-7B60-FBA8-AD0F6FE2649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57600" y="4572000"/>
            <a:ext cx="3048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54" name="Line 14">
            <a:extLst>
              <a:ext uri="{FF2B5EF4-FFF2-40B4-BE49-F238E27FC236}">
                <a16:creationId xmlns:a16="http://schemas.microsoft.com/office/drawing/2014/main" id="{0D11F738-2395-FAF8-1C00-07F23C7710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495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55" name="Line 15">
            <a:extLst>
              <a:ext uri="{FF2B5EF4-FFF2-40B4-BE49-F238E27FC236}">
                <a16:creationId xmlns:a16="http://schemas.microsoft.com/office/drawing/2014/main" id="{D57C3C3C-0B4A-30AA-2B01-2BC83038BE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495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56" name="Line 16">
            <a:extLst>
              <a:ext uri="{FF2B5EF4-FFF2-40B4-BE49-F238E27FC236}">
                <a16:creationId xmlns:a16="http://schemas.microsoft.com/office/drawing/2014/main" id="{915EA0F1-602C-10B2-4306-93B98D6F8F5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1242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Line 2">
            <a:extLst>
              <a:ext uri="{FF2B5EF4-FFF2-40B4-BE49-F238E27FC236}">
                <a16:creationId xmlns:a16="http://schemas.microsoft.com/office/drawing/2014/main" id="{CA88C4A9-9830-2F35-8936-3CC4451567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2971800"/>
            <a:ext cx="6858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467" name="Line 3">
            <a:extLst>
              <a:ext uri="{FF2B5EF4-FFF2-40B4-BE49-F238E27FC236}">
                <a16:creationId xmlns:a16="http://schemas.microsoft.com/office/drawing/2014/main" id="{87922C32-F2B8-BCC6-D6E2-F7F67761DB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971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468" name="Line 4">
            <a:extLst>
              <a:ext uri="{FF2B5EF4-FFF2-40B4-BE49-F238E27FC236}">
                <a16:creationId xmlns:a16="http://schemas.microsoft.com/office/drawing/2014/main" id="{D82A2024-4CC5-8B3F-AD03-1CD3109BE2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8100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470" name="Line 6">
            <a:extLst>
              <a:ext uri="{FF2B5EF4-FFF2-40B4-BE49-F238E27FC236}">
                <a16:creationId xmlns:a16="http://schemas.microsoft.com/office/drawing/2014/main" id="{36C7FF21-A555-6393-C445-66506F5353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572000"/>
            <a:ext cx="5334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471" name="Text Box 7">
            <a:extLst>
              <a:ext uri="{FF2B5EF4-FFF2-40B4-BE49-F238E27FC236}">
                <a16:creationId xmlns:a16="http://schemas.microsoft.com/office/drawing/2014/main" id="{57A94188-3553-3725-0A26-5C5E14186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EF4B11"/>
                </a:solidFill>
                <a:latin typeface="Comic Sans MS" panose="030F0702030302020204" pitchFamily="66" charset="0"/>
              </a:rPr>
              <a:t>Problem Number 3</a:t>
            </a:r>
          </a:p>
          <a:p>
            <a:pPr algn="ctr"/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Move one</a:t>
            </a:r>
          </a:p>
        </p:txBody>
      </p:sp>
      <p:sp>
        <p:nvSpPr>
          <p:cNvPr id="62472" name="Line 8">
            <a:extLst>
              <a:ext uri="{FF2B5EF4-FFF2-40B4-BE49-F238E27FC236}">
                <a16:creationId xmlns:a16="http://schemas.microsoft.com/office/drawing/2014/main" id="{2BF7F10A-75FF-DD08-A7B3-248872308F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971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473" name="Line 9">
            <a:extLst>
              <a:ext uri="{FF2B5EF4-FFF2-40B4-BE49-F238E27FC236}">
                <a16:creationId xmlns:a16="http://schemas.microsoft.com/office/drawing/2014/main" id="{FF6B50B8-0CD5-8865-76F0-A7D685DB14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4572000"/>
            <a:ext cx="5334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474" name="Line 10">
            <a:extLst>
              <a:ext uri="{FF2B5EF4-FFF2-40B4-BE49-F238E27FC236}">
                <a16:creationId xmlns:a16="http://schemas.microsoft.com/office/drawing/2014/main" id="{5DF46354-BAF4-6B82-5E8F-B0F429F51C0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72200" y="4572000"/>
            <a:ext cx="3048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475" name="Line 11">
            <a:extLst>
              <a:ext uri="{FF2B5EF4-FFF2-40B4-BE49-F238E27FC236}">
                <a16:creationId xmlns:a16="http://schemas.microsoft.com/office/drawing/2014/main" id="{7FD870EF-9BB4-17A4-E567-B862CD36A6C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57600" y="4572000"/>
            <a:ext cx="3048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476" name="Line 12">
            <a:extLst>
              <a:ext uri="{FF2B5EF4-FFF2-40B4-BE49-F238E27FC236}">
                <a16:creationId xmlns:a16="http://schemas.microsoft.com/office/drawing/2014/main" id="{ADA8FA30-DCDA-B0FB-0757-375F725C86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495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477" name="Line 13">
            <a:extLst>
              <a:ext uri="{FF2B5EF4-FFF2-40B4-BE49-F238E27FC236}">
                <a16:creationId xmlns:a16="http://schemas.microsoft.com/office/drawing/2014/main" id="{E5D87D73-8C64-7090-E676-2B81F5066CD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495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478" name="Line 14">
            <a:extLst>
              <a:ext uri="{FF2B5EF4-FFF2-40B4-BE49-F238E27FC236}">
                <a16:creationId xmlns:a16="http://schemas.microsoft.com/office/drawing/2014/main" id="{413A0FF2-4C77-D037-A162-F834725459E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1242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479" name="Line 15">
            <a:extLst>
              <a:ext uri="{FF2B5EF4-FFF2-40B4-BE49-F238E27FC236}">
                <a16:creationId xmlns:a16="http://schemas.microsoft.com/office/drawing/2014/main" id="{D67DE498-FF19-059A-178D-C3CC3B9DA24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2057400"/>
            <a:ext cx="457200" cy="762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Line 2">
            <a:extLst>
              <a:ext uri="{FF2B5EF4-FFF2-40B4-BE49-F238E27FC236}">
                <a16:creationId xmlns:a16="http://schemas.microsoft.com/office/drawing/2014/main" id="{CC8F550F-6621-5EF7-90E2-A167645408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2971800"/>
            <a:ext cx="6858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491" name="Line 3">
            <a:extLst>
              <a:ext uri="{FF2B5EF4-FFF2-40B4-BE49-F238E27FC236}">
                <a16:creationId xmlns:a16="http://schemas.microsoft.com/office/drawing/2014/main" id="{E6C4DB41-6A8D-1DA8-C05F-DCA684A7A2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971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492" name="Line 4">
            <a:extLst>
              <a:ext uri="{FF2B5EF4-FFF2-40B4-BE49-F238E27FC236}">
                <a16:creationId xmlns:a16="http://schemas.microsoft.com/office/drawing/2014/main" id="{642A1C25-24EA-49D1-C80B-5105579928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8100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493" name="Line 5">
            <a:extLst>
              <a:ext uri="{FF2B5EF4-FFF2-40B4-BE49-F238E27FC236}">
                <a16:creationId xmlns:a16="http://schemas.microsoft.com/office/drawing/2014/main" id="{09214DBD-AA5C-610E-D811-92A67337D8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572000"/>
            <a:ext cx="5334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494" name="Text Box 6">
            <a:extLst>
              <a:ext uri="{FF2B5EF4-FFF2-40B4-BE49-F238E27FC236}">
                <a16:creationId xmlns:a16="http://schemas.microsoft.com/office/drawing/2014/main" id="{F520F81D-A5EB-FBF4-954A-615B9E094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EF4B11"/>
                </a:solidFill>
                <a:latin typeface="Comic Sans MS" panose="030F0702030302020204" pitchFamily="66" charset="0"/>
              </a:rPr>
              <a:t>Problem Number 3</a:t>
            </a:r>
          </a:p>
          <a:p>
            <a:pPr algn="ctr"/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Move one</a:t>
            </a:r>
          </a:p>
        </p:txBody>
      </p:sp>
      <p:sp>
        <p:nvSpPr>
          <p:cNvPr id="63495" name="Line 7">
            <a:extLst>
              <a:ext uri="{FF2B5EF4-FFF2-40B4-BE49-F238E27FC236}">
                <a16:creationId xmlns:a16="http://schemas.microsoft.com/office/drawing/2014/main" id="{ECB96EB4-9EC2-3675-E48D-C9C7F64C3CE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971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496" name="Line 8">
            <a:extLst>
              <a:ext uri="{FF2B5EF4-FFF2-40B4-BE49-F238E27FC236}">
                <a16:creationId xmlns:a16="http://schemas.microsoft.com/office/drawing/2014/main" id="{786F26FA-B048-9DE6-FEB3-E40449A4D8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4572000"/>
            <a:ext cx="5334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497" name="Line 9">
            <a:extLst>
              <a:ext uri="{FF2B5EF4-FFF2-40B4-BE49-F238E27FC236}">
                <a16:creationId xmlns:a16="http://schemas.microsoft.com/office/drawing/2014/main" id="{E24A0F05-BB29-D2A8-2321-03BA8650119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72200" y="4572000"/>
            <a:ext cx="3048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498" name="Line 10">
            <a:extLst>
              <a:ext uri="{FF2B5EF4-FFF2-40B4-BE49-F238E27FC236}">
                <a16:creationId xmlns:a16="http://schemas.microsoft.com/office/drawing/2014/main" id="{9E26C55F-4E0E-C20B-DC15-EC357CB42FB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57600" y="4572000"/>
            <a:ext cx="3048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499" name="Line 11">
            <a:extLst>
              <a:ext uri="{FF2B5EF4-FFF2-40B4-BE49-F238E27FC236}">
                <a16:creationId xmlns:a16="http://schemas.microsoft.com/office/drawing/2014/main" id="{641E931F-2794-285E-ADC6-FA30FD17C3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495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500" name="Line 12">
            <a:extLst>
              <a:ext uri="{FF2B5EF4-FFF2-40B4-BE49-F238E27FC236}">
                <a16:creationId xmlns:a16="http://schemas.microsoft.com/office/drawing/2014/main" id="{625336B7-9A45-4841-1A4D-9FC31567E47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495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501" name="Line 13">
            <a:extLst>
              <a:ext uri="{FF2B5EF4-FFF2-40B4-BE49-F238E27FC236}">
                <a16:creationId xmlns:a16="http://schemas.microsoft.com/office/drawing/2014/main" id="{32689D0F-E9F6-59CF-93C3-2FFD820C6C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1242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502" name="Line 14">
            <a:extLst>
              <a:ext uri="{FF2B5EF4-FFF2-40B4-BE49-F238E27FC236}">
                <a16:creationId xmlns:a16="http://schemas.microsoft.com/office/drawing/2014/main" id="{00B577C5-938A-E44F-0805-BEB5D14DC4D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2057400"/>
            <a:ext cx="4572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Line 2">
            <a:extLst>
              <a:ext uri="{FF2B5EF4-FFF2-40B4-BE49-F238E27FC236}">
                <a16:creationId xmlns:a16="http://schemas.microsoft.com/office/drawing/2014/main" id="{398147A6-4B83-E57F-EF9C-CDA9A6C90A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2971800"/>
            <a:ext cx="685800" cy="762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515" name="Line 3">
            <a:extLst>
              <a:ext uri="{FF2B5EF4-FFF2-40B4-BE49-F238E27FC236}">
                <a16:creationId xmlns:a16="http://schemas.microsoft.com/office/drawing/2014/main" id="{8AA82303-6D47-95D6-49DC-761E820488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971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516" name="Line 4">
            <a:extLst>
              <a:ext uri="{FF2B5EF4-FFF2-40B4-BE49-F238E27FC236}">
                <a16:creationId xmlns:a16="http://schemas.microsoft.com/office/drawing/2014/main" id="{3AB59B28-D1B8-01AA-D727-1C1D2518693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8100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517" name="Line 5">
            <a:extLst>
              <a:ext uri="{FF2B5EF4-FFF2-40B4-BE49-F238E27FC236}">
                <a16:creationId xmlns:a16="http://schemas.microsoft.com/office/drawing/2014/main" id="{02D448EC-6FB0-42BD-80AC-833C4463AF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572000"/>
            <a:ext cx="5334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518" name="Text Box 6">
            <a:extLst>
              <a:ext uri="{FF2B5EF4-FFF2-40B4-BE49-F238E27FC236}">
                <a16:creationId xmlns:a16="http://schemas.microsoft.com/office/drawing/2014/main" id="{D358988B-FFB6-6E88-9EEE-EAE9C0921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EF4B11"/>
                </a:solidFill>
                <a:latin typeface="Comic Sans MS" panose="030F0702030302020204" pitchFamily="66" charset="0"/>
              </a:rPr>
              <a:t>Problem Number 3</a:t>
            </a:r>
          </a:p>
          <a:p>
            <a:pPr algn="ctr"/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Move two</a:t>
            </a:r>
          </a:p>
        </p:txBody>
      </p:sp>
      <p:sp>
        <p:nvSpPr>
          <p:cNvPr id="64519" name="Line 7">
            <a:extLst>
              <a:ext uri="{FF2B5EF4-FFF2-40B4-BE49-F238E27FC236}">
                <a16:creationId xmlns:a16="http://schemas.microsoft.com/office/drawing/2014/main" id="{F3D0FC94-C3DA-D8DB-52ED-246380984C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971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520" name="Line 8">
            <a:extLst>
              <a:ext uri="{FF2B5EF4-FFF2-40B4-BE49-F238E27FC236}">
                <a16:creationId xmlns:a16="http://schemas.microsoft.com/office/drawing/2014/main" id="{E5813769-9D40-58FC-48B3-AF1909A7B1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4572000"/>
            <a:ext cx="5334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521" name="Line 9">
            <a:extLst>
              <a:ext uri="{FF2B5EF4-FFF2-40B4-BE49-F238E27FC236}">
                <a16:creationId xmlns:a16="http://schemas.microsoft.com/office/drawing/2014/main" id="{97C71F07-50C3-5E2B-0551-1F980205226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72200" y="4572000"/>
            <a:ext cx="3048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522" name="Line 10">
            <a:extLst>
              <a:ext uri="{FF2B5EF4-FFF2-40B4-BE49-F238E27FC236}">
                <a16:creationId xmlns:a16="http://schemas.microsoft.com/office/drawing/2014/main" id="{9B37625D-8D55-B0AF-822C-E2C2A7ED561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57600" y="4572000"/>
            <a:ext cx="3048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523" name="Line 11">
            <a:extLst>
              <a:ext uri="{FF2B5EF4-FFF2-40B4-BE49-F238E27FC236}">
                <a16:creationId xmlns:a16="http://schemas.microsoft.com/office/drawing/2014/main" id="{8B60C6EE-48ED-B45A-8CE8-C19C6A473B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495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524" name="Line 12">
            <a:extLst>
              <a:ext uri="{FF2B5EF4-FFF2-40B4-BE49-F238E27FC236}">
                <a16:creationId xmlns:a16="http://schemas.microsoft.com/office/drawing/2014/main" id="{BF5D65BF-FB88-6902-2626-B484237113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495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525" name="Line 13">
            <a:extLst>
              <a:ext uri="{FF2B5EF4-FFF2-40B4-BE49-F238E27FC236}">
                <a16:creationId xmlns:a16="http://schemas.microsoft.com/office/drawing/2014/main" id="{2DBEAD61-556C-1B7B-086F-D6DA55AC75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1242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526" name="Line 14">
            <a:extLst>
              <a:ext uri="{FF2B5EF4-FFF2-40B4-BE49-F238E27FC236}">
                <a16:creationId xmlns:a16="http://schemas.microsoft.com/office/drawing/2014/main" id="{BAC941D1-0F50-CA95-863D-010C3A33AF3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2057400"/>
            <a:ext cx="4572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>
            <a:extLst>
              <a:ext uri="{FF2B5EF4-FFF2-40B4-BE49-F238E27FC236}">
                <a16:creationId xmlns:a16="http://schemas.microsoft.com/office/drawing/2014/main" id="{69526895-8F10-767A-F29A-D1DA7D4593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3048000"/>
            <a:ext cx="0" cy="1295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539" name="Line 3">
            <a:extLst>
              <a:ext uri="{FF2B5EF4-FFF2-40B4-BE49-F238E27FC236}">
                <a16:creationId xmlns:a16="http://schemas.microsoft.com/office/drawing/2014/main" id="{2E0560C6-09BD-F23E-E28B-D7F3519258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971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540" name="Line 4">
            <a:extLst>
              <a:ext uri="{FF2B5EF4-FFF2-40B4-BE49-F238E27FC236}">
                <a16:creationId xmlns:a16="http://schemas.microsoft.com/office/drawing/2014/main" id="{A9F9262D-A187-60CE-1136-D43B6A70A9D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8100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541" name="Line 5">
            <a:extLst>
              <a:ext uri="{FF2B5EF4-FFF2-40B4-BE49-F238E27FC236}">
                <a16:creationId xmlns:a16="http://schemas.microsoft.com/office/drawing/2014/main" id="{C1990E34-5664-8161-F62C-C532195267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572000"/>
            <a:ext cx="5334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542" name="Text Box 6">
            <a:extLst>
              <a:ext uri="{FF2B5EF4-FFF2-40B4-BE49-F238E27FC236}">
                <a16:creationId xmlns:a16="http://schemas.microsoft.com/office/drawing/2014/main" id="{7B3A01C3-9473-FCAC-48E6-2D4EBDA99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EF4B11"/>
                </a:solidFill>
                <a:latin typeface="Comic Sans MS" panose="030F0702030302020204" pitchFamily="66" charset="0"/>
              </a:rPr>
              <a:t>Problem Number 3</a:t>
            </a:r>
          </a:p>
          <a:p>
            <a:pPr algn="ctr"/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Move two</a:t>
            </a:r>
          </a:p>
        </p:txBody>
      </p:sp>
      <p:sp>
        <p:nvSpPr>
          <p:cNvPr id="65543" name="Line 7">
            <a:extLst>
              <a:ext uri="{FF2B5EF4-FFF2-40B4-BE49-F238E27FC236}">
                <a16:creationId xmlns:a16="http://schemas.microsoft.com/office/drawing/2014/main" id="{339CA643-597B-654C-AE8E-AD16910071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971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544" name="Line 8">
            <a:extLst>
              <a:ext uri="{FF2B5EF4-FFF2-40B4-BE49-F238E27FC236}">
                <a16:creationId xmlns:a16="http://schemas.microsoft.com/office/drawing/2014/main" id="{1C67E08B-23EE-9F9F-4A14-E81279796A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4572000"/>
            <a:ext cx="5334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545" name="Line 9">
            <a:extLst>
              <a:ext uri="{FF2B5EF4-FFF2-40B4-BE49-F238E27FC236}">
                <a16:creationId xmlns:a16="http://schemas.microsoft.com/office/drawing/2014/main" id="{CFAD051D-57F7-4FB4-1122-9AD6297AF4C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72200" y="4572000"/>
            <a:ext cx="3048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546" name="Line 10">
            <a:extLst>
              <a:ext uri="{FF2B5EF4-FFF2-40B4-BE49-F238E27FC236}">
                <a16:creationId xmlns:a16="http://schemas.microsoft.com/office/drawing/2014/main" id="{9301BA30-6EBE-D88D-64EF-840DD221577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57600" y="4572000"/>
            <a:ext cx="3048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547" name="Line 11">
            <a:extLst>
              <a:ext uri="{FF2B5EF4-FFF2-40B4-BE49-F238E27FC236}">
                <a16:creationId xmlns:a16="http://schemas.microsoft.com/office/drawing/2014/main" id="{99A204BC-B88D-CAFA-F812-8E689ACB8A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495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548" name="Line 12">
            <a:extLst>
              <a:ext uri="{FF2B5EF4-FFF2-40B4-BE49-F238E27FC236}">
                <a16:creationId xmlns:a16="http://schemas.microsoft.com/office/drawing/2014/main" id="{48B55019-1E84-AC67-6811-36EB18DB2D84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495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549" name="Line 13">
            <a:extLst>
              <a:ext uri="{FF2B5EF4-FFF2-40B4-BE49-F238E27FC236}">
                <a16:creationId xmlns:a16="http://schemas.microsoft.com/office/drawing/2014/main" id="{34FFB98E-3274-BED9-72E2-C53C0BA7F5F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1242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550" name="Line 14">
            <a:extLst>
              <a:ext uri="{FF2B5EF4-FFF2-40B4-BE49-F238E27FC236}">
                <a16:creationId xmlns:a16="http://schemas.microsoft.com/office/drawing/2014/main" id="{850C864E-B75A-1DAA-3923-0AF7F4FC6EA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2057400"/>
            <a:ext cx="4572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>
            <a:extLst>
              <a:ext uri="{FF2B5EF4-FFF2-40B4-BE49-F238E27FC236}">
                <a16:creationId xmlns:a16="http://schemas.microsoft.com/office/drawing/2014/main" id="{A1832B69-D0F5-19F2-A199-AD677F8106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30480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6563" name="Line 3">
            <a:extLst>
              <a:ext uri="{FF2B5EF4-FFF2-40B4-BE49-F238E27FC236}">
                <a16:creationId xmlns:a16="http://schemas.microsoft.com/office/drawing/2014/main" id="{00F4EA66-EA55-1CBD-7ADC-AE086D9433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971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6564" name="Line 4">
            <a:extLst>
              <a:ext uri="{FF2B5EF4-FFF2-40B4-BE49-F238E27FC236}">
                <a16:creationId xmlns:a16="http://schemas.microsoft.com/office/drawing/2014/main" id="{96A16E23-DF57-CFD4-68D3-C71EF583DE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8100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6565" name="Line 5">
            <a:extLst>
              <a:ext uri="{FF2B5EF4-FFF2-40B4-BE49-F238E27FC236}">
                <a16:creationId xmlns:a16="http://schemas.microsoft.com/office/drawing/2014/main" id="{D4759A4C-A8FC-D438-67F9-9725BB4444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572000"/>
            <a:ext cx="5334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6566" name="Text Box 6">
            <a:extLst>
              <a:ext uri="{FF2B5EF4-FFF2-40B4-BE49-F238E27FC236}">
                <a16:creationId xmlns:a16="http://schemas.microsoft.com/office/drawing/2014/main" id="{75413789-AED3-14AF-35A7-C3127E3AD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EF4B11"/>
                </a:solidFill>
                <a:latin typeface="Comic Sans MS" panose="030F0702030302020204" pitchFamily="66" charset="0"/>
              </a:rPr>
              <a:t>Problem Number 3</a:t>
            </a:r>
          </a:p>
          <a:p>
            <a:pPr algn="ctr"/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Move two</a:t>
            </a:r>
          </a:p>
        </p:txBody>
      </p:sp>
      <p:sp>
        <p:nvSpPr>
          <p:cNvPr id="66567" name="Line 7">
            <a:extLst>
              <a:ext uri="{FF2B5EF4-FFF2-40B4-BE49-F238E27FC236}">
                <a16:creationId xmlns:a16="http://schemas.microsoft.com/office/drawing/2014/main" id="{AEC853FA-F095-7213-83D7-99AD8FFB74D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971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6568" name="Line 8">
            <a:extLst>
              <a:ext uri="{FF2B5EF4-FFF2-40B4-BE49-F238E27FC236}">
                <a16:creationId xmlns:a16="http://schemas.microsoft.com/office/drawing/2014/main" id="{9A3549AA-B94C-9632-B5A9-D51542AAEE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4572000"/>
            <a:ext cx="5334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6569" name="Line 9">
            <a:extLst>
              <a:ext uri="{FF2B5EF4-FFF2-40B4-BE49-F238E27FC236}">
                <a16:creationId xmlns:a16="http://schemas.microsoft.com/office/drawing/2014/main" id="{5276F3DC-E9EA-07CE-DDCF-B64C9FFFA70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72200" y="4572000"/>
            <a:ext cx="3048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6570" name="Line 10">
            <a:extLst>
              <a:ext uri="{FF2B5EF4-FFF2-40B4-BE49-F238E27FC236}">
                <a16:creationId xmlns:a16="http://schemas.microsoft.com/office/drawing/2014/main" id="{69F2FA85-2DF2-9744-F0A2-7E79FD94CD9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57600" y="4572000"/>
            <a:ext cx="3048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6571" name="Line 11">
            <a:extLst>
              <a:ext uri="{FF2B5EF4-FFF2-40B4-BE49-F238E27FC236}">
                <a16:creationId xmlns:a16="http://schemas.microsoft.com/office/drawing/2014/main" id="{5D43A378-E178-DA84-EA6B-313AE72694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495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6572" name="Line 12">
            <a:extLst>
              <a:ext uri="{FF2B5EF4-FFF2-40B4-BE49-F238E27FC236}">
                <a16:creationId xmlns:a16="http://schemas.microsoft.com/office/drawing/2014/main" id="{905A9B64-557F-3B94-880A-8160401B64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495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6573" name="Line 13">
            <a:extLst>
              <a:ext uri="{FF2B5EF4-FFF2-40B4-BE49-F238E27FC236}">
                <a16:creationId xmlns:a16="http://schemas.microsoft.com/office/drawing/2014/main" id="{C50D8727-46FB-394F-E59F-5FFC908311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1242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6574" name="Line 14">
            <a:extLst>
              <a:ext uri="{FF2B5EF4-FFF2-40B4-BE49-F238E27FC236}">
                <a16:creationId xmlns:a16="http://schemas.microsoft.com/office/drawing/2014/main" id="{ED80724F-4503-92F0-6E87-5F83A9B22C5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2057400"/>
            <a:ext cx="4572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Line 2">
            <a:extLst>
              <a:ext uri="{FF2B5EF4-FFF2-40B4-BE49-F238E27FC236}">
                <a16:creationId xmlns:a16="http://schemas.microsoft.com/office/drawing/2014/main" id="{BCF7A4B1-02AD-DB85-BCE4-5AAABEC57C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30480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7587" name="Line 3">
            <a:extLst>
              <a:ext uri="{FF2B5EF4-FFF2-40B4-BE49-F238E27FC236}">
                <a16:creationId xmlns:a16="http://schemas.microsoft.com/office/drawing/2014/main" id="{E24CCF06-2D51-D27C-A281-FC65BCDCB8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971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7588" name="Line 4">
            <a:extLst>
              <a:ext uri="{FF2B5EF4-FFF2-40B4-BE49-F238E27FC236}">
                <a16:creationId xmlns:a16="http://schemas.microsoft.com/office/drawing/2014/main" id="{58A74E25-E748-7605-14B0-3F144F7EEB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810000"/>
            <a:ext cx="685800" cy="685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7589" name="Line 5">
            <a:extLst>
              <a:ext uri="{FF2B5EF4-FFF2-40B4-BE49-F238E27FC236}">
                <a16:creationId xmlns:a16="http://schemas.microsoft.com/office/drawing/2014/main" id="{22E0F2EC-A645-5110-6AB8-D372C97BCA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572000"/>
            <a:ext cx="5334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7590" name="Text Box 6">
            <a:extLst>
              <a:ext uri="{FF2B5EF4-FFF2-40B4-BE49-F238E27FC236}">
                <a16:creationId xmlns:a16="http://schemas.microsoft.com/office/drawing/2014/main" id="{B5A54518-4E47-8C7A-1F11-236CF17B5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EF4B11"/>
                </a:solidFill>
                <a:latin typeface="Comic Sans MS" panose="030F0702030302020204" pitchFamily="66" charset="0"/>
              </a:rPr>
              <a:t>Problem Number 3</a:t>
            </a:r>
          </a:p>
          <a:p>
            <a:pPr algn="ctr"/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Move three</a:t>
            </a:r>
          </a:p>
        </p:txBody>
      </p:sp>
      <p:sp>
        <p:nvSpPr>
          <p:cNvPr id="67591" name="Line 7">
            <a:extLst>
              <a:ext uri="{FF2B5EF4-FFF2-40B4-BE49-F238E27FC236}">
                <a16:creationId xmlns:a16="http://schemas.microsoft.com/office/drawing/2014/main" id="{E3368493-24E5-A3C7-EE1A-B1C9E42FD9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971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7592" name="Line 8">
            <a:extLst>
              <a:ext uri="{FF2B5EF4-FFF2-40B4-BE49-F238E27FC236}">
                <a16:creationId xmlns:a16="http://schemas.microsoft.com/office/drawing/2014/main" id="{24DEF70C-0D59-4D31-9F98-A2BC688C48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4572000"/>
            <a:ext cx="5334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7593" name="Line 9">
            <a:extLst>
              <a:ext uri="{FF2B5EF4-FFF2-40B4-BE49-F238E27FC236}">
                <a16:creationId xmlns:a16="http://schemas.microsoft.com/office/drawing/2014/main" id="{546FBFD2-6136-CAA8-29C5-967FF02C316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72200" y="4572000"/>
            <a:ext cx="3048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7594" name="Line 10">
            <a:extLst>
              <a:ext uri="{FF2B5EF4-FFF2-40B4-BE49-F238E27FC236}">
                <a16:creationId xmlns:a16="http://schemas.microsoft.com/office/drawing/2014/main" id="{B95EEB08-D4D3-AD59-D64B-6D1D20925B8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57600" y="4572000"/>
            <a:ext cx="3048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7595" name="Line 11">
            <a:extLst>
              <a:ext uri="{FF2B5EF4-FFF2-40B4-BE49-F238E27FC236}">
                <a16:creationId xmlns:a16="http://schemas.microsoft.com/office/drawing/2014/main" id="{91F08E42-60DA-BA9D-0326-AAC9B15A0E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495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7596" name="Line 12">
            <a:extLst>
              <a:ext uri="{FF2B5EF4-FFF2-40B4-BE49-F238E27FC236}">
                <a16:creationId xmlns:a16="http://schemas.microsoft.com/office/drawing/2014/main" id="{98341A0B-295A-0E8F-46F9-6DFCC0EED9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495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7597" name="Line 13">
            <a:extLst>
              <a:ext uri="{FF2B5EF4-FFF2-40B4-BE49-F238E27FC236}">
                <a16:creationId xmlns:a16="http://schemas.microsoft.com/office/drawing/2014/main" id="{134C2C71-6EAB-C598-FDC4-6DF939885B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1242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7598" name="Line 14">
            <a:extLst>
              <a:ext uri="{FF2B5EF4-FFF2-40B4-BE49-F238E27FC236}">
                <a16:creationId xmlns:a16="http://schemas.microsoft.com/office/drawing/2014/main" id="{DDD22C19-7509-FE43-EBCD-6EB3A08FAD5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2057400"/>
            <a:ext cx="4572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Line 2">
            <a:extLst>
              <a:ext uri="{FF2B5EF4-FFF2-40B4-BE49-F238E27FC236}">
                <a16:creationId xmlns:a16="http://schemas.microsoft.com/office/drawing/2014/main" id="{E2152CFF-030D-3421-0901-7F2F6B9CF4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30480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11" name="Line 3">
            <a:extLst>
              <a:ext uri="{FF2B5EF4-FFF2-40B4-BE49-F238E27FC236}">
                <a16:creationId xmlns:a16="http://schemas.microsoft.com/office/drawing/2014/main" id="{81E335E6-7B9C-524A-DBA2-1C45DCF012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971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12" name="Line 4">
            <a:extLst>
              <a:ext uri="{FF2B5EF4-FFF2-40B4-BE49-F238E27FC236}">
                <a16:creationId xmlns:a16="http://schemas.microsoft.com/office/drawing/2014/main" id="{DB60F6FB-1132-F960-A256-7BCEE36A2B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048000"/>
            <a:ext cx="685800" cy="685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13" name="Line 5">
            <a:extLst>
              <a:ext uri="{FF2B5EF4-FFF2-40B4-BE49-F238E27FC236}">
                <a16:creationId xmlns:a16="http://schemas.microsoft.com/office/drawing/2014/main" id="{A08CFA53-77E5-551B-1B9B-A7B8C5CF8D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572000"/>
            <a:ext cx="5334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14" name="Text Box 6">
            <a:extLst>
              <a:ext uri="{FF2B5EF4-FFF2-40B4-BE49-F238E27FC236}">
                <a16:creationId xmlns:a16="http://schemas.microsoft.com/office/drawing/2014/main" id="{861A7694-457A-96EB-0B6F-107542751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EF4B11"/>
                </a:solidFill>
                <a:latin typeface="Comic Sans MS" panose="030F0702030302020204" pitchFamily="66" charset="0"/>
              </a:rPr>
              <a:t>Problem Number 3</a:t>
            </a:r>
          </a:p>
          <a:p>
            <a:pPr algn="ctr"/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Move three</a:t>
            </a:r>
          </a:p>
        </p:txBody>
      </p:sp>
      <p:sp>
        <p:nvSpPr>
          <p:cNvPr id="68615" name="Line 7">
            <a:extLst>
              <a:ext uri="{FF2B5EF4-FFF2-40B4-BE49-F238E27FC236}">
                <a16:creationId xmlns:a16="http://schemas.microsoft.com/office/drawing/2014/main" id="{34C49854-B2DE-3653-8B5A-CC7FE6179EE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971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16" name="Line 8">
            <a:extLst>
              <a:ext uri="{FF2B5EF4-FFF2-40B4-BE49-F238E27FC236}">
                <a16:creationId xmlns:a16="http://schemas.microsoft.com/office/drawing/2014/main" id="{C2D92D0E-E8EA-847A-BD56-755C7A000F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4572000"/>
            <a:ext cx="5334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17" name="Line 9">
            <a:extLst>
              <a:ext uri="{FF2B5EF4-FFF2-40B4-BE49-F238E27FC236}">
                <a16:creationId xmlns:a16="http://schemas.microsoft.com/office/drawing/2014/main" id="{00465F65-7A6F-74D4-4A12-E574F79651A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72200" y="4572000"/>
            <a:ext cx="3048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18" name="Line 10">
            <a:extLst>
              <a:ext uri="{FF2B5EF4-FFF2-40B4-BE49-F238E27FC236}">
                <a16:creationId xmlns:a16="http://schemas.microsoft.com/office/drawing/2014/main" id="{CAA64C80-AB0A-4D22-3030-97D49CD3125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57600" y="4572000"/>
            <a:ext cx="3048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19" name="Line 11">
            <a:extLst>
              <a:ext uri="{FF2B5EF4-FFF2-40B4-BE49-F238E27FC236}">
                <a16:creationId xmlns:a16="http://schemas.microsoft.com/office/drawing/2014/main" id="{8BCC052A-B423-ADBD-1083-101C91E728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495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20" name="Line 12">
            <a:extLst>
              <a:ext uri="{FF2B5EF4-FFF2-40B4-BE49-F238E27FC236}">
                <a16:creationId xmlns:a16="http://schemas.microsoft.com/office/drawing/2014/main" id="{2DC190F7-B30D-D2F9-BA9C-B2474FC0BB9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495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21" name="Line 13">
            <a:extLst>
              <a:ext uri="{FF2B5EF4-FFF2-40B4-BE49-F238E27FC236}">
                <a16:creationId xmlns:a16="http://schemas.microsoft.com/office/drawing/2014/main" id="{281F173E-5569-D56C-3F08-DD3EF0F4176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1242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22" name="Line 14">
            <a:extLst>
              <a:ext uri="{FF2B5EF4-FFF2-40B4-BE49-F238E27FC236}">
                <a16:creationId xmlns:a16="http://schemas.microsoft.com/office/drawing/2014/main" id="{BE91959E-7445-E6B2-D2AE-4B88D4E716D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2057400"/>
            <a:ext cx="4572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Line 2">
            <a:extLst>
              <a:ext uri="{FF2B5EF4-FFF2-40B4-BE49-F238E27FC236}">
                <a16:creationId xmlns:a16="http://schemas.microsoft.com/office/drawing/2014/main" id="{1F6A1845-8AE6-A264-001B-094F94CAEB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30480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9635" name="Line 3">
            <a:extLst>
              <a:ext uri="{FF2B5EF4-FFF2-40B4-BE49-F238E27FC236}">
                <a16:creationId xmlns:a16="http://schemas.microsoft.com/office/drawing/2014/main" id="{5BE67A20-293C-2271-5AB4-D1A8168E17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971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9636" name="Line 4">
            <a:extLst>
              <a:ext uri="{FF2B5EF4-FFF2-40B4-BE49-F238E27FC236}">
                <a16:creationId xmlns:a16="http://schemas.microsoft.com/office/drawing/2014/main" id="{EC852383-87D0-B7E4-E455-1E6718ACFD50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0480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9637" name="Line 5">
            <a:extLst>
              <a:ext uri="{FF2B5EF4-FFF2-40B4-BE49-F238E27FC236}">
                <a16:creationId xmlns:a16="http://schemas.microsoft.com/office/drawing/2014/main" id="{D2282C57-AA70-372A-EC0D-694D7F63B7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572000"/>
            <a:ext cx="5334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9638" name="Text Box 6">
            <a:extLst>
              <a:ext uri="{FF2B5EF4-FFF2-40B4-BE49-F238E27FC236}">
                <a16:creationId xmlns:a16="http://schemas.microsoft.com/office/drawing/2014/main" id="{3D5ED2B0-94D6-3629-96D2-BF35EB5D1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EF4B11"/>
                </a:solidFill>
                <a:latin typeface="Comic Sans MS" panose="030F0702030302020204" pitchFamily="66" charset="0"/>
              </a:rPr>
              <a:t>Problem Number 3</a:t>
            </a:r>
          </a:p>
          <a:p>
            <a:pPr algn="ctr"/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Move three</a:t>
            </a:r>
          </a:p>
        </p:txBody>
      </p:sp>
      <p:sp>
        <p:nvSpPr>
          <p:cNvPr id="69639" name="Line 7">
            <a:extLst>
              <a:ext uri="{FF2B5EF4-FFF2-40B4-BE49-F238E27FC236}">
                <a16:creationId xmlns:a16="http://schemas.microsoft.com/office/drawing/2014/main" id="{07FA3BD4-D622-CF41-EF74-418100D0139C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971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9640" name="Line 8">
            <a:extLst>
              <a:ext uri="{FF2B5EF4-FFF2-40B4-BE49-F238E27FC236}">
                <a16:creationId xmlns:a16="http://schemas.microsoft.com/office/drawing/2014/main" id="{4E551F35-1953-1E1B-5E3E-7A6D40DAB9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4572000"/>
            <a:ext cx="5334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9641" name="Line 9">
            <a:extLst>
              <a:ext uri="{FF2B5EF4-FFF2-40B4-BE49-F238E27FC236}">
                <a16:creationId xmlns:a16="http://schemas.microsoft.com/office/drawing/2014/main" id="{6E376368-59E6-8C4D-01B3-DE84637CFDE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72200" y="4572000"/>
            <a:ext cx="3048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9642" name="Line 10">
            <a:extLst>
              <a:ext uri="{FF2B5EF4-FFF2-40B4-BE49-F238E27FC236}">
                <a16:creationId xmlns:a16="http://schemas.microsoft.com/office/drawing/2014/main" id="{C0F6FBBB-C450-C024-A727-C8BA535B754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57600" y="4572000"/>
            <a:ext cx="3048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9643" name="Line 11">
            <a:extLst>
              <a:ext uri="{FF2B5EF4-FFF2-40B4-BE49-F238E27FC236}">
                <a16:creationId xmlns:a16="http://schemas.microsoft.com/office/drawing/2014/main" id="{9AC9374B-1159-8873-A713-1261C7D237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495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9644" name="Line 12">
            <a:extLst>
              <a:ext uri="{FF2B5EF4-FFF2-40B4-BE49-F238E27FC236}">
                <a16:creationId xmlns:a16="http://schemas.microsoft.com/office/drawing/2014/main" id="{EBBCEA3C-6CD1-3CAF-9F6A-1ACFA41E7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495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9645" name="Line 13">
            <a:extLst>
              <a:ext uri="{FF2B5EF4-FFF2-40B4-BE49-F238E27FC236}">
                <a16:creationId xmlns:a16="http://schemas.microsoft.com/office/drawing/2014/main" id="{E6389AB5-D093-FA3F-239B-89FD74C7339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1242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9646" name="Line 14">
            <a:extLst>
              <a:ext uri="{FF2B5EF4-FFF2-40B4-BE49-F238E27FC236}">
                <a16:creationId xmlns:a16="http://schemas.microsoft.com/office/drawing/2014/main" id="{B0F1342D-989D-F92E-A4DF-877343580CB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2057400"/>
            <a:ext cx="4572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Line 2">
            <a:extLst>
              <a:ext uri="{FF2B5EF4-FFF2-40B4-BE49-F238E27FC236}">
                <a16:creationId xmlns:a16="http://schemas.microsoft.com/office/drawing/2014/main" id="{BA998189-6593-C917-62F0-0117B4637B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30480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659" name="Line 3">
            <a:extLst>
              <a:ext uri="{FF2B5EF4-FFF2-40B4-BE49-F238E27FC236}">
                <a16:creationId xmlns:a16="http://schemas.microsoft.com/office/drawing/2014/main" id="{6FB8D3A7-C334-0037-C09F-F233DC61FD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971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660" name="Line 4">
            <a:extLst>
              <a:ext uri="{FF2B5EF4-FFF2-40B4-BE49-F238E27FC236}">
                <a16:creationId xmlns:a16="http://schemas.microsoft.com/office/drawing/2014/main" id="{AF176725-0F62-3186-2678-457986BC5FF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0480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661" name="Line 5">
            <a:extLst>
              <a:ext uri="{FF2B5EF4-FFF2-40B4-BE49-F238E27FC236}">
                <a16:creationId xmlns:a16="http://schemas.microsoft.com/office/drawing/2014/main" id="{54C8F32E-641F-BD69-AEFA-F9A8238ED0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572000"/>
            <a:ext cx="5334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662" name="Text Box 6">
            <a:extLst>
              <a:ext uri="{FF2B5EF4-FFF2-40B4-BE49-F238E27FC236}">
                <a16:creationId xmlns:a16="http://schemas.microsoft.com/office/drawing/2014/main" id="{AA76216E-A72F-D871-DEB2-4B7653143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EF4B11"/>
                </a:solidFill>
                <a:latin typeface="Comic Sans MS" panose="030F0702030302020204" pitchFamily="66" charset="0"/>
              </a:rPr>
              <a:t>Problem Number 3</a:t>
            </a:r>
          </a:p>
          <a:p>
            <a:pPr algn="ctr"/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Move four</a:t>
            </a:r>
          </a:p>
        </p:txBody>
      </p:sp>
      <p:sp>
        <p:nvSpPr>
          <p:cNvPr id="70663" name="Line 7">
            <a:extLst>
              <a:ext uri="{FF2B5EF4-FFF2-40B4-BE49-F238E27FC236}">
                <a16:creationId xmlns:a16="http://schemas.microsoft.com/office/drawing/2014/main" id="{A59C4829-CCB8-87E2-11FD-E4DDCB1ED01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971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664" name="Line 8">
            <a:extLst>
              <a:ext uri="{FF2B5EF4-FFF2-40B4-BE49-F238E27FC236}">
                <a16:creationId xmlns:a16="http://schemas.microsoft.com/office/drawing/2014/main" id="{8CC39C5D-C828-1405-905A-6F312C6178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4572000"/>
            <a:ext cx="5334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665" name="Line 9">
            <a:extLst>
              <a:ext uri="{FF2B5EF4-FFF2-40B4-BE49-F238E27FC236}">
                <a16:creationId xmlns:a16="http://schemas.microsoft.com/office/drawing/2014/main" id="{65948E86-8D0F-653D-02A4-CDD9D65FB12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72200" y="4572000"/>
            <a:ext cx="3048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666" name="Line 10">
            <a:extLst>
              <a:ext uri="{FF2B5EF4-FFF2-40B4-BE49-F238E27FC236}">
                <a16:creationId xmlns:a16="http://schemas.microsoft.com/office/drawing/2014/main" id="{646A6E44-8F7D-1D8E-AEE4-84BE63F6670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57600" y="4572000"/>
            <a:ext cx="3048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667" name="Line 11">
            <a:extLst>
              <a:ext uri="{FF2B5EF4-FFF2-40B4-BE49-F238E27FC236}">
                <a16:creationId xmlns:a16="http://schemas.microsoft.com/office/drawing/2014/main" id="{F3AE7668-C5BD-0FB4-95BF-18B4F78927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495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668" name="Line 12">
            <a:extLst>
              <a:ext uri="{FF2B5EF4-FFF2-40B4-BE49-F238E27FC236}">
                <a16:creationId xmlns:a16="http://schemas.microsoft.com/office/drawing/2014/main" id="{B7FEF915-ABFB-36FE-B3DE-663253846D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495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669" name="Line 13">
            <a:extLst>
              <a:ext uri="{FF2B5EF4-FFF2-40B4-BE49-F238E27FC236}">
                <a16:creationId xmlns:a16="http://schemas.microsoft.com/office/drawing/2014/main" id="{A218E27F-5A30-1DFB-D098-C1FFC3B3B0C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124200"/>
            <a:ext cx="0" cy="1295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670" name="Line 14">
            <a:extLst>
              <a:ext uri="{FF2B5EF4-FFF2-40B4-BE49-F238E27FC236}">
                <a16:creationId xmlns:a16="http://schemas.microsoft.com/office/drawing/2014/main" id="{5A1E9AA5-55A4-19D3-C5A4-9278849457D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2057400"/>
            <a:ext cx="4572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8AA5D8A-714C-B547-2209-D11DB136628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696200" cy="1828800"/>
          </a:xfrm>
        </p:spPr>
        <p:txBody>
          <a:bodyPr anchor="ctr"/>
          <a:lstStyle/>
          <a:p>
            <a:r>
              <a:rPr lang="en-US" altLang="en-US" sz="4400">
                <a:solidFill>
                  <a:schemeClr val="accent2"/>
                </a:solidFill>
                <a:latin typeface="Comic Sans MS" panose="030F0702030302020204" pitchFamily="66" charset="0"/>
              </a:rPr>
              <a:t>Problem Number One: Example</a:t>
            </a:r>
            <a:r>
              <a:rPr lang="en-US" altLang="en-US" sz="4400"/>
              <a:t> </a:t>
            </a:r>
            <a:br>
              <a:rPr lang="en-US" altLang="en-US" sz="4400"/>
            </a:br>
            <a:r>
              <a:rPr lang="en-US" altLang="en-US" sz="2000">
                <a:solidFill>
                  <a:schemeClr val="accent2"/>
                </a:solidFill>
                <a:latin typeface="Comic Sans MS" panose="030F0702030302020204" pitchFamily="66" charset="0"/>
              </a:rPr>
              <a:t>Move 1</a:t>
            </a:r>
          </a:p>
        </p:txBody>
      </p:sp>
      <p:sp>
        <p:nvSpPr>
          <p:cNvPr id="26627" name="Line 3">
            <a:extLst>
              <a:ext uri="{FF2B5EF4-FFF2-40B4-BE49-F238E27FC236}">
                <a16:creationId xmlns:a16="http://schemas.microsoft.com/office/drawing/2014/main" id="{DF6B7C23-C3C5-9383-61A1-114DACD079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8956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28" name="Line 4">
            <a:extLst>
              <a:ext uri="{FF2B5EF4-FFF2-40B4-BE49-F238E27FC236}">
                <a16:creationId xmlns:a16="http://schemas.microsoft.com/office/drawing/2014/main" id="{C90B6742-3C3A-37D0-7052-55A255514E7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1910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29" name="Line 5">
            <a:extLst>
              <a:ext uri="{FF2B5EF4-FFF2-40B4-BE49-F238E27FC236}">
                <a16:creationId xmlns:a16="http://schemas.microsoft.com/office/drawing/2014/main" id="{12C781C5-203B-EEDF-E90B-24BDC827C8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4864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0" name="Line 6">
            <a:extLst>
              <a:ext uri="{FF2B5EF4-FFF2-40B4-BE49-F238E27FC236}">
                <a16:creationId xmlns:a16="http://schemas.microsoft.com/office/drawing/2014/main" id="{70193723-A6E7-5E9A-0437-9459146195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1910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Line 2">
            <a:extLst>
              <a:ext uri="{FF2B5EF4-FFF2-40B4-BE49-F238E27FC236}">
                <a16:creationId xmlns:a16="http://schemas.microsoft.com/office/drawing/2014/main" id="{A89A72D7-C4E3-6B53-AAFD-9FC5A8E695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30480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683" name="Line 3">
            <a:extLst>
              <a:ext uri="{FF2B5EF4-FFF2-40B4-BE49-F238E27FC236}">
                <a16:creationId xmlns:a16="http://schemas.microsoft.com/office/drawing/2014/main" id="{89490818-9534-9B47-901D-216ABD11A1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971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684" name="Line 4">
            <a:extLst>
              <a:ext uri="{FF2B5EF4-FFF2-40B4-BE49-F238E27FC236}">
                <a16:creationId xmlns:a16="http://schemas.microsoft.com/office/drawing/2014/main" id="{7E2299ED-BDD6-E403-25C5-6AF49622AF0F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0480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685" name="Line 5">
            <a:extLst>
              <a:ext uri="{FF2B5EF4-FFF2-40B4-BE49-F238E27FC236}">
                <a16:creationId xmlns:a16="http://schemas.microsoft.com/office/drawing/2014/main" id="{E621C23F-CB4D-4678-05BA-D39ADF266D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572000"/>
            <a:ext cx="5334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686" name="Text Box 6">
            <a:extLst>
              <a:ext uri="{FF2B5EF4-FFF2-40B4-BE49-F238E27FC236}">
                <a16:creationId xmlns:a16="http://schemas.microsoft.com/office/drawing/2014/main" id="{C11EAF40-0AB5-E127-4F1B-8D849F764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EF4B11"/>
                </a:solidFill>
                <a:latin typeface="Comic Sans MS" panose="030F0702030302020204" pitchFamily="66" charset="0"/>
              </a:rPr>
              <a:t>Problem Number 3</a:t>
            </a:r>
          </a:p>
          <a:p>
            <a:pPr algn="ctr"/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Move four</a:t>
            </a:r>
          </a:p>
        </p:txBody>
      </p:sp>
      <p:sp>
        <p:nvSpPr>
          <p:cNvPr id="71687" name="Line 7">
            <a:extLst>
              <a:ext uri="{FF2B5EF4-FFF2-40B4-BE49-F238E27FC236}">
                <a16:creationId xmlns:a16="http://schemas.microsoft.com/office/drawing/2014/main" id="{96933EAE-AD69-F968-BDD8-0994CEBAC4C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971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688" name="Line 8">
            <a:extLst>
              <a:ext uri="{FF2B5EF4-FFF2-40B4-BE49-F238E27FC236}">
                <a16:creationId xmlns:a16="http://schemas.microsoft.com/office/drawing/2014/main" id="{9092F9CB-4549-2DF0-C089-B5810442BA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4572000"/>
            <a:ext cx="5334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689" name="Line 9">
            <a:extLst>
              <a:ext uri="{FF2B5EF4-FFF2-40B4-BE49-F238E27FC236}">
                <a16:creationId xmlns:a16="http://schemas.microsoft.com/office/drawing/2014/main" id="{639CDDA7-DC23-5E5A-D022-5517D397172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72200" y="4572000"/>
            <a:ext cx="3048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690" name="Line 10">
            <a:extLst>
              <a:ext uri="{FF2B5EF4-FFF2-40B4-BE49-F238E27FC236}">
                <a16:creationId xmlns:a16="http://schemas.microsoft.com/office/drawing/2014/main" id="{558ECF00-BDED-FF3B-0745-9A1D9B100AB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57600" y="4572000"/>
            <a:ext cx="3048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691" name="Line 11">
            <a:extLst>
              <a:ext uri="{FF2B5EF4-FFF2-40B4-BE49-F238E27FC236}">
                <a16:creationId xmlns:a16="http://schemas.microsoft.com/office/drawing/2014/main" id="{58CE81FA-4F49-3B4C-4477-7D02096C35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495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692" name="Line 12">
            <a:extLst>
              <a:ext uri="{FF2B5EF4-FFF2-40B4-BE49-F238E27FC236}">
                <a16:creationId xmlns:a16="http://schemas.microsoft.com/office/drawing/2014/main" id="{C0BE05E9-4655-9D55-BD44-BD8BBA66478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495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693" name="Line 13">
            <a:extLst>
              <a:ext uri="{FF2B5EF4-FFF2-40B4-BE49-F238E27FC236}">
                <a16:creationId xmlns:a16="http://schemas.microsoft.com/office/drawing/2014/main" id="{FD283116-C683-9395-586F-6F481CADBE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3810000"/>
            <a:ext cx="838200" cy="609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694" name="Line 14">
            <a:extLst>
              <a:ext uri="{FF2B5EF4-FFF2-40B4-BE49-F238E27FC236}">
                <a16:creationId xmlns:a16="http://schemas.microsoft.com/office/drawing/2014/main" id="{6D52205F-7073-7D38-E7EF-95C0159D0DF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2057400"/>
            <a:ext cx="4572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Line 2">
            <a:extLst>
              <a:ext uri="{FF2B5EF4-FFF2-40B4-BE49-F238E27FC236}">
                <a16:creationId xmlns:a16="http://schemas.microsoft.com/office/drawing/2014/main" id="{250873E8-8B93-FC1B-E3B7-F16D973104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30480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707" name="Line 3">
            <a:extLst>
              <a:ext uri="{FF2B5EF4-FFF2-40B4-BE49-F238E27FC236}">
                <a16:creationId xmlns:a16="http://schemas.microsoft.com/office/drawing/2014/main" id="{02311031-3831-F5AC-B928-13872BEB70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971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708" name="Line 4">
            <a:extLst>
              <a:ext uri="{FF2B5EF4-FFF2-40B4-BE49-F238E27FC236}">
                <a16:creationId xmlns:a16="http://schemas.microsoft.com/office/drawing/2014/main" id="{B87249A0-0D15-9B95-B5CD-E09EB1208564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0480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709" name="Line 5">
            <a:extLst>
              <a:ext uri="{FF2B5EF4-FFF2-40B4-BE49-F238E27FC236}">
                <a16:creationId xmlns:a16="http://schemas.microsoft.com/office/drawing/2014/main" id="{4E513ACB-5047-912F-C3C9-2ED46DE79B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572000"/>
            <a:ext cx="5334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710" name="Text Box 6">
            <a:extLst>
              <a:ext uri="{FF2B5EF4-FFF2-40B4-BE49-F238E27FC236}">
                <a16:creationId xmlns:a16="http://schemas.microsoft.com/office/drawing/2014/main" id="{EEF1252F-B68A-A16A-1443-A8E60EFA2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EF4B11"/>
                </a:solidFill>
                <a:latin typeface="Comic Sans MS" panose="030F0702030302020204" pitchFamily="66" charset="0"/>
              </a:rPr>
              <a:t>Problem Number 3</a:t>
            </a:r>
          </a:p>
          <a:p>
            <a:pPr algn="ctr"/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Move four</a:t>
            </a:r>
          </a:p>
        </p:txBody>
      </p:sp>
      <p:sp>
        <p:nvSpPr>
          <p:cNvPr id="72711" name="Line 7">
            <a:extLst>
              <a:ext uri="{FF2B5EF4-FFF2-40B4-BE49-F238E27FC236}">
                <a16:creationId xmlns:a16="http://schemas.microsoft.com/office/drawing/2014/main" id="{65C36692-8DD8-8BB2-6E73-F3ED76B3B85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971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712" name="Line 8">
            <a:extLst>
              <a:ext uri="{FF2B5EF4-FFF2-40B4-BE49-F238E27FC236}">
                <a16:creationId xmlns:a16="http://schemas.microsoft.com/office/drawing/2014/main" id="{D6F1884B-F632-E819-D78E-9B0BB001F1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4572000"/>
            <a:ext cx="5334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713" name="Line 9">
            <a:extLst>
              <a:ext uri="{FF2B5EF4-FFF2-40B4-BE49-F238E27FC236}">
                <a16:creationId xmlns:a16="http://schemas.microsoft.com/office/drawing/2014/main" id="{458B7DC1-7EFD-EB4C-1842-99178A90232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72200" y="4572000"/>
            <a:ext cx="3048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714" name="Line 10">
            <a:extLst>
              <a:ext uri="{FF2B5EF4-FFF2-40B4-BE49-F238E27FC236}">
                <a16:creationId xmlns:a16="http://schemas.microsoft.com/office/drawing/2014/main" id="{F06105AF-C394-A9EE-6BA6-9BC238C2003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57600" y="4572000"/>
            <a:ext cx="3048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715" name="Line 11">
            <a:extLst>
              <a:ext uri="{FF2B5EF4-FFF2-40B4-BE49-F238E27FC236}">
                <a16:creationId xmlns:a16="http://schemas.microsoft.com/office/drawing/2014/main" id="{4677614C-D544-8972-8F39-077555F777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495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716" name="Line 12">
            <a:extLst>
              <a:ext uri="{FF2B5EF4-FFF2-40B4-BE49-F238E27FC236}">
                <a16:creationId xmlns:a16="http://schemas.microsoft.com/office/drawing/2014/main" id="{F3930FCA-9B0A-675B-C5E2-48A4698A09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495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717" name="Line 13">
            <a:extLst>
              <a:ext uri="{FF2B5EF4-FFF2-40B4-BE49-F238E27FC236}">
                <a16:creationId xmlns:a16="http://schemas.microsoft.com/office/drawing/2014/main" id="{54545605-7A04-64AF-B42A-CDEA094DB6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3810000"/>
            <a:ext cx="83820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718" name="Line 14">
            <a:extLst>
              <a:ext uri="{FF2B5EF4-FFF2-40B4-BE49-F238E27FC236}">
                <a16:creationId xmlns:a16="http://schemas.microsoft.com/office/drawing/2014/main" id="{1EBEA001-008F-C6EE-5AD0-0D080DDAE8E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2057400"/>
            <a:ext cx="4572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Line 2">
            <a:extLst>
              <a:ext uri="{FF2B5EF4-FFF2-40B4-BE49-F238E27FC236}">
                <a16:creationId xmlns:a16="http://schemas.microsoft.com/office/drawing/2014/main" id="{7FE3B482-F429-19E5-D045-99B19D1682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30480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3731" name="Line 3">
            <a:extLst>
              <a:ext uri="{FF2B5EF4-FFF2-40B4-BE49-F238E27FC236}">
                <a16:creationId xmlns:a16="http://schemas.microsoft.com/office/drawing/2014/main" id="{1220FA0B-0670-53DC-1376-3897043CA2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971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3732" name="Line 4">
            <a:extLst>
              <a:ext uri="{FF2B5EF4-FFF2-40B4-BE49-F238E27FC236}">
                <a16:creationId xmlns:a16="http://schemas.microsoft.com/office/drawing/2014/main" id="{5D7C7872-1387-AB4C-D1F0-CC79BB0152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0480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3733" name="Line 5">
            <a:extLst>
              <a:ext uri="{FF2B5EF4-FFF2-40B4-BE49-F238E27FC236}">
                <a16:creationId xmlns:a16="http://schemas.microsoft.com/office/drawing/2014/main" id="{650082B0-76B9-54CF-541D-11313CB143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572000"/>
            <a:ext cx="5334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3734" name="Text Box 6">
            <a:extLst>
              <a:ext uri="{FF2B5EF4-FFF2-40B4-BE49-F238E27FC236}">
                <a16:creationId xmlns:a16="http://schemas.microsoft.com/office/drawing/2014/main" id="{E0A14E10-4262-252B-EADE-84BDB9965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EF4B11"/>
                </a:solidFill>
                <a:latin typeface="Comic Sans MS" panose="030F0702030302020204" pitchFamily="66" charset="0"/>
              </a:rPr>
              <a:t>Problem Number 3</a:t>
            </a:r>
          </a:p>
          <a:p>
            <a:pPr algn="ctr"/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Move four</a:t>
            </a:r>
          </a:p>
        </p:txBody>
      </p:sp>
      <p:sp>
        <p:nvSpPr>
          <p:cNvPr id="73735" name="Line 7">
            <a:extLst>
              <a:ext uri="{FF2B5EF4-FFF2-40B4-BE49-F238E27FC236}">
                <a16:creationId xmlns:a16="http://schemas.microsoft.com/office/drawing/2014/main" id="{8BD178DD-5B98-9DF2-6F9C-0EB588BA9DDC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971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3736" name="Line 8">
            <a:extLst>
              <a:ext uri="{FF2B5EF4-FFF2-40B4-BE49-F238E27FC236}">
                <a16:creationId xmlns:a16="http://schemas.microsoft.com/office/drawing/2014/main" id="{43111D95-3731-1E22-7A9F-57B67150D4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4572000"/>
            <a:ext cx="5334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3737" name="Line 9">
            <a:extLst>
              <a:ext uri="{FF2B5EF4-FFF2-40B4-BE49-F238E27FC236}">
                <a16:creationId xmlns:a16="http://schemas.microsoft.com/office/drawing/2014/main" id="{96E69EEF-DEAF-A8AF-7B11-30DEF11F98C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72200" y="4572000"/>
            <a:ext cx="3048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3738" name="Line 10">
            <a:extLst>
              <a:ext uri="{FF2B5EF4-FFF2-40B4-BE49-F238E27FC236}">
                <a16:creationId xmlns:a16="http://schemas.microsoft.com/office/drawing/2014/main" id="{AA4176FE-AF2E-4184-140E-E3EB3D2E9B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57600" y="4572000"/>
            <a:ext cx="3048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3739" name="Line 11">
            <a:extLst>
              <a:ext uri="{FF2B5EF4-FFF2-40B4-BE49-F238E27FC236}">
                <a16:creationId xmlns:a16="http://schemas.microsoft.com/office/drawing/2014/main" id="{C5D68216-CF2E-1505-54B3-48995C2D29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495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3740" name="Line 12">
            <a:extLst>
              <a:ext uri="{FF2B5EF4-FFF2-40B4-BE49-F238E27FC236}">
                <a16:creationId xmlns:a16="http://schemas.microsoft.com/office/drawing/2014/main" id="{BE689AAB-C511-F83C-ED15-C0C902DFC21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4958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3741" name="Line 13">
            <a:extLst>
              <a:ext uri="{FF2B5EF4-FFF2-40B4-BE49-F238E27FC236}">
                <a16:creationId xmlns:a16="http://schemas.microsoft.com/office/drawing/2014/main" id="{9F31C583-7382-D4DE-2611-685CEACD6B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3810000"/>
            <a:ext cx="83820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3742" name="Line 14">
            <a:extLst>
              <a:ext uri="{FF2B5EF4-FFF2-40B4-BE49-F238E27FC236}">
                <a16:creationId xmlns:a16="http://schemas.microsoft.com/office/drawing/2014/main" id="{01D90E13-CEA1-66C2-B3EE-FB9E94B2FE5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2057400"/>
            <a:ext cx="4572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3743" name="Oval 15">
            <a:extLst>
              <a:ext uri="{FF2B5EF4-FFF2-40B4-BE49-F238E27FC236}">
                <a16:creationId xmlns:a16="http://schemas.microsoft.com/office/drawing/2014/main" id="{1A0D664A-232B-9BD3-1071-8E4392CFE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4290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3744" name="Freeform 16">
            <a:extLst>
              <a:ext uri="{FF2B5EF4-FFF2-40B4-BE49-F238E27FC236}">
                <a16:creationId xmlns:a16="http://schemas.microsoft.com/office/drawing/2014/main" id="{407CF7C3-544C-FF53-C4A1-DE820EEE55AA}"/>
              </a:ext>
            </a:extLst>
          </p:cNvPr>
          <p:cNvSpPr>
            <a:spLocks/>
          </p:cNvSpPr>
          <p:nvPr/>
        </p:nvSpPr>
        <p:spPr bwMode="auto">
          <a:xfrm>
            <a:off x="6400800" y="3886200"/>
            <a:ext cx="357188" cy="96838"/>
          </a:xfrm>
          <a:custGeom>
            <a:avLst/>
            <a:gdLst>
              <a:gd name="T0" fmla="*/ 225 w 225"/>
              <a:gd name="T1" fmla="*/ 76 h 94"/>
              <a:gd name="T2" fmla="*/ 102 w 225"/>
              <a:gd name="T3" fmla="*/ 76 h 94"/>
              <a:gd name="T4" fmla="*/ 18 w 225"/>
              <a:gd name="T5" fmla="*/ 23 h 94"/>
              <a:gd name="T6" fmla="*/ 2 w 225"/>
              <a:gd name="T7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5" h="94">
                <a:moveTo>
                  <a:pt x="225" y="76"/>
                </a:moveTo>
                <a:cubicBezTo>
                  <a:pt x="177" y="88"/>
                  <a:pt x="168" y="94"/>
                  <a:pt x="102" y="76"/>
                </a:cubicBezTo>
                <a:cubicBezTo>
                  <a:pt x="64" y="66"/>
                  <a:pt x="53" y="34"/>
                  <a:pt x="18" y="23"/>
                </a:cubicBezTo>
                <a:cubicBezTo>
                  <a:pt x="0" y="5"/>
                  <a:pt x="2" y="15"/>
                  <a:pt x="2" y="0"/>
                </a:cubicBezTo>
              </a:path>
            </a:pathLst>
          </a:custGeom>
          <a:noFill/>
          <a:ln w="317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9" name="Text Box 7">
            <a:extLst>
              <a:ext uri="{FF2B5EF4-FFF2-40B4-BE49-F238E27FC236}">
                <a16:creationId xmlns:a16="http://schemas.microsoft.com/office/drawing/2014/main" id="{00B29B40-C9D8-E546-CD18-27680DA26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660066"/>
                </a:solidFill>
                <a:latin typeface="Comic Sans MS" panose="030F0702030302020204" pitchFamily="66" charset="0"/>
              </a:rPr>
              <a:t>Problem Number 4</a:t>
            </a:r>
          </a:p>
        </p:txBody>
      </p:sp>
      <p:sp>
        <p:nvSpPr>
          <p:cNvPr id="38924" name="Line 12">
            <a:extLst>
              <a:ext uri="{FF2B5EF4-FFF2-40B4-BE49-F238E27FC236}">
                <a16:creationId xmlns:a16="http://schemas.microsoft.com/office/drawing/2014/main" id="{2CC94EA9-E30A-FDFF-A950-8D606412E7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3810000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26" name="Line 14">
            <a:extLst>
              <a:ext uri="{FF2B5EF4-FFF2-40B4-BE49-F238E27FC236}">
                <a16:creationId xmlns:a16="http://schemas.microsoft.com/office/drawing/2014/main" id="{FFE8AE39-7992-6E4D-673C-66B41842BD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4384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27" name="Text Box 15">
            <a:extLst>
              <a:ext uri="{FF2B5EF4-FFF2-40B4-BE49-F238E27FC236}">
                <a16:creationId xmlns:a16="http://schemas.microsoft.com/office/drawing/2014/main" id="{F7263B8E-E083-29F0-F10A-FE91468BE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161607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b="1">
                <a:latin typeface="Comic Sans MS" panose="030F0702030302020204" pitchFamily="66" charset="0"/>
              </a:rPr>
              <a:t>How many moves to get the cherry outside of the old-fashioned glass?</a:t>
            </a:r>
          </a:p>
        </p:txBody>
      </p:sp>
      <p:sp>
        <p:nvSpPr>
          <p:cNvPr id="38928" name="Line 16">
            <a:extLst>
              <a:ext uri="{FF2B5EF4-FFF2-40B4-BE49-F238E27FC236}">
                <a16:creationId xmlns:a16="http://schemas.microsoft.com/office/drawing/2014/main" id="{CD20DFB6-9634-FDF0-57D4-D771A4EEE5F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4384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29" name="Line 17">
            <a:extLst>
              <a:ext uri="{FF2B5EF4-FFF2-40B4-BE49-F238E27FC236}">
                <a16:creationId xmlns:a16="http://schemas.microsoft.com/office/drawing/2014/main" id="{C9FC47E6-3476-7197-8167-03E8697E34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8862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8930" name="Picture 18">
            <a:extLst>
              <a:ext uri="{FF2B5EF4-FFF2-40B4-BE49-F238E27FC236}">
                <a16:creationId xmlns:a16="http://schemas.microsoft.com/office/drawing/2014/main" id="{BAADFEC9-5A81-A512-D891-5E20C2435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07"/>
          <a:stretch>
            <a:fillRect/>
          </a:stretch>
        </p:blipFill>
        <p:spPr bwMode="auto">
          <a:xfrm>
            <a:off x="4054475" y="3124200"/>
            <a:ext cx="59372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9E61FD17-3F90-C942-6CD6-015EFD2EB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660066"/>
                </a:solidFill>
                <a:latin typeface="Comic Sans MS" panose="030F0702030302020204" pitchFamily="66" charset="0"/>
              </a:rPr>
              <a:t>Problem Number 4</a:t>
            </a:r>
          </a:p>
          <a:p>
            <a:pPr algn="ctr"/>
            <a:r>
              <a:rPr lang="en-US" altLang="en-US" sz="2800" b="1">
                <a:latin typeface="Comic Sans MS" panose="030F0702030302020204" pitchFamily="66" charset="0"/>
              </a:rPr>
              <a:t>Move one</a:t>
            </a:r>
          </a:p>
        </p:txBody>
      </p:sp>
      <p:sp>
        <p:nvSpPr>
          <p:cNvPr id="39939" name="Line 3">
            <a:extLst>
              <a:ext uri="{FF2B5EF4-FFF2-40B4-BE49-F238E27FC236}">
                <a16:creationId xmlns:a16="http://schemas.microsoft.com/office/drawing/2014/main" id="{BE5EBFB2-3B61-FC7F-BCA8-CBF96897DB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3810000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40" name="Line 4">
            <a:extLst>
              <a:ext uri="{FF2B5EF4-FFF2-40B4-BE49-F238E27FC236}">
                <a16:creationId xmlns:a16="http://schemas.microsoft.com/office/drawing/2014/main" id="{64D32C5A-9C4B-EB77-45EB-C88CC2A63F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438400"/>
            <a:ext cx="0" cy="1295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42" name="Line 6">
            <a:extLst>
              <a:ext uri="{FF2B5EF4-FFF2-40B4-BE49-F238E27FC236}">
                <a16:creationId xmlns:a16="http://schemas.microsoft.com/office/drawing/2014/main" id="{F401A0DE-E897-C15B-0859-744ADEB6BA7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4384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43" name="Line 7">
            <a:extLst>
              <a:ext uri="{FF2B5EF4-FFF2-40B4-BE49-F238E27FC236}">
                <a16:creationId xmlns:a16="http://schemas.microsoft.com/office/drawing/2014/main" id="{23FBFFE0-3635-4629-D73D-C7D12DF83AA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8862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9944" name="Picture 8">
            <a:extLst>
              <a:ext uri="{FF2B5EF4-FFF2-40B4-BE49-F238E27FC236}">
                <a16:creationId xmlns:a16="http://schemas.microsoft.com/office/drawing/2014/main" id="{750D75BF-9013-FA12-E83C-BFE51E3C28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07"/>
          <a:stretch>
            <a:fillRect/>
          </a:stretch>
        </p:blipFill>
        <p:spPr bwMode="auto">
          <a:xfrm>
            <a:off x="4054475" y="3124200"/>
            <a:ext cx="59372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>
            <a:extLst>
              <a:ext uri="{FF2B5EF4-FFF2-40B4-BE49-F238E27FC236}">
                <a16:creationId xmlns:a16="http://schemas.microsoft.com/office/drawing/2014/main" id="{0432DD5E-A9C8-8C5A-E61A-E665A5BFD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660066"/>
                </a:solidFill>
                <a:latin typeface="Comic Sans MS" panose="030F0702030302020204" pitchFamily="66" charset="0"/>
              </a:rPr>
              <a:t>Problem Number 4</a:t>
            </a:r>
          </a:p>
          <a:p>
            <a:pPr algn="ctr"/>
            <a:r>
              <a:rPr lang="en-US" altLang="en-US" sz="2800" b="1">
                <a:latin typeface="Comic Sans MS" panose="030F0702030302020204" pitchFamily="66" charset="0"/>
              </a:rPr>
              <a:t>Move one</a:t>
            </a:r>
          </a:p>
        </p:txBody>
      </p:sp>
      <p:sp>
        <p:nvSpPr>
          <p:cNvPr id="57347" name="Line 3">
            <a:extLst>
              <a:ext uri="{FF2B5EF4-FFF2-40B4-BE49-F238E27FC236}">
                <a16:creationId xmlns:a16="http://schemas.microsoft.com/office/drawing/2014/main" id="{2EC8F0F2-61B5-84B0-0D77-DBD4B09980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3810000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348" name="Line 4">
            <a:extLst>
              <a:ext uri="{FF2B5EF4-FFF2-40B4-BE49-F238E27FC236}">
                <a16:creationId xmlns:a16="http://schemas.microsoft.com/office/drawing/2014/main" id="{953EB425-EBAA-6D4D-1C3B-CFAA6801E3CE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962400"/>
            <a:ext cx="0" cy="1295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349" name="Line 5">
            <a:extLst>
              <a:ext uri="{FF2B5EF4-FFF2-40B4-BE49-F238E27FC236}">
                <a16:creationId xmlns:a16="http://schemas.microsoft.com/office/drawing/2014/main" id="{8C695778-867E-6D29-4E3B-9EC5530E269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4384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350" name="Line 6">
            <a:extLst>
              <a:ext uri="{FF2B5EF4-FFF2-40B4-BE49-F238E27FC236}">
                <a16:creationId xmlns:a16="http://schemas.microsoft.com/office/drawing/2014/main" id="{FF1D00A6-BD0D-6F3B-A7E4-53AB20E9C1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8862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57351" name="Picture 7">
            <a:extLst>
              <a:ext uri="{FF2B5EF4-FFF2-40B4-BE49-F238E27FC236}">
                <a16:creationId xmlns:a16="http://schemas.microsoft.com/office/drawing/2014/main" id="{77E2EB56-8E19-89C0-B414-B4F29CBC9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07"/>
          <a:stretch>
            <a:fillRect/>
          </a:stretch>
        </p:blipFill>
        <p:spPr bwMode="auto">
          <a:xfrm>
            <a:off x="4054475" y="3124200"/>
            <a:ext cx="59372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>
            <a:extLst>
              <a:ext uri="{FF2B5EF4-FFF2-40B4-BE49-F238E27FC236}">
                <a16:creationId xmlns:a16="http://schemas.microsoft.com/office/drawing/2014/main" id="{9E00F57F-8BBE-9A32-4713-1DFE0698B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660066"/>
                </a:solidFill>
                <a:latin typeface="Comic Sans MS" panose="030F0702030302020204" pitchFamily="66" charset="0"/>
              </a:rPr>
              <a:t>Problem Number 4</a:t>
            </a:r>
          </a:p>
          <a:p>
            <a:pPr algn="ctr"/>
            <a:r>
              <a:rPr lang="en-US" altLang="en-US" sz="2800" b="1">
                <a:latin typeface="Comic Sans MS" panose="030F0702030302020204" pitchFamily="66" charset="0"/>
              </a:rPr>
              <a:t>Move one</a:t>
            </a:r>
          </a:p>
        </p:txBody>
      </p:sp>
      <p:sp>
        <p:nvSpPr>
          <p:cNvPr id="58371" name="Line 3">
            <a:extLst>
              <a:ext uri="{FF2B5EF4-FFF2-40B4-BE49-F238E27FC236}">
                <a16:creationId xmlns:a16="http://schemas.microsoft.com/office/drawing/2014/main" id="{7F6DFC91-EBBE-45E3-4EFF-3B79DD229C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3810000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72" name="Line 4">
            <a:extLst>
              <a:ext uri="{FF2B5EF4-FFF2-40B4-BE49-F238E27FC236}">
                <a16:creationId xmlns:a16="http://schemas.microsoft.com/office/drawing/2014/main" id="{0AE8C527-08C5-DDCF-5D1C-65357AD27D5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9624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73" name="Line 5">
            <a:extLst>
              <a:ext uri="{FF2B5EF4-FFF2-40B4-BE49-F238E27FC236}">
                <a16:creationId xmlns:a16="http://schemas.microsoft.com/office/drawing/2014/main" id="{0D1950A7-A5D0-A43F-F54B-5367F4A748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4384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74" name="Line 6">
            <a:extLst>
              <a:ext uri="{FF2B5EF4-FFF2-40B4-BE49-F238E27FC236}">
                <a16:creationId xmlns:a16="http://schemas.microsoft.com/office/drawing/2014/main" id="{155DB991-B4E2-5752-65C5-40DAC51AEC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8862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58375" name="Picture 7">
            <a:extLst>
              <a:ext uri="{FF2B5EF4-FFF2-40B4-BE49-F238E27FC236}">
                <a16:creationId xmlns:a16="http://schemas.microsoft.com/office/drawing/2014/main" id="{6287B7D2-301D-E561-03E5-09B4EFE292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07"/>
          <a:stretch>
            <a:fillRect/>
          </a:stretch>
        </p:blipFill>
        <p:spPr bwMode="auto">
          <a:xfrm>
            <a:off x="4054475" y="3124200"/>
            <a:ext cx="59372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>
            <a:extLst>
              <a:ext uri="{FF2B5EF4-FFF2-40B4-BE49-F238E27FC236}">
                <a16:creationId xmlns:a16="http://schemas.microsoft.com/office/drawing/2014/main" id="{EE9CBBC8-2BD5-B9D1-3269-0111ECA5D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660066"/>
                </a:solidFill>
                <a:latin typeface="Comic Sans MS" panose="030F0702030302020204" pitchFamily="66" charset="0"/>
              </a:rPr>
              <a:t>Problem Number 4</a:t>
            </a:r>
          </a:p>
          <a:p>
            <a:pPr algn="ctr"/>
            <a:r>
              <a:rPr lang="en-US" altLang="en-US" sz="2800" b="1">
                <a:latin typeface="Comic Sans MS" panose="030F0702030302020204" pitchFamily="66" charset="0"/>
              </a:rPr>
              <a:t>Move two</a:t>
            </a:r>
          </a:p>
        </p:txBody>
      </p:sp>
      <p:sp>
        <p:nvSpPr>
          <p:cNvPr id="59395" name="Line 3">
            <a:extLst>
              <a:ext uri="{FF2B5EF4-FFF2-40B4-BE49-F238E27FC236}">
                <a16:creationId xmlns:a16="http://schemas.microsoft.com/office/drawing/2014/main" id="{533CC81C-7974-853E-1E8B-8EFF8DBED5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3810000"/>
            <a:ext cx="13716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396" name="Line 4">
            <a:extLst>
              <a:ext uri="{FF2B5EF4-FFF2-40B4-BE49-F238E27FC236}">
                <a16:creationId xmlns:a16="http://schemas.microsoft.com/office/drawing/2014/main" id="{E2158426-C762-1917-09A2-87D2D47BD2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9624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397" name="Line 5">
            <a:extLst>
              <a:ext uri="{FF2B5EF4-FFF2-40B4-BE49-F238E27FC236}">
                <a16:creationId xmlns:a16="http://schemas.microsoft.com/office/drawing/2014/main" id="{764D31FB-551B-A984-1A31-6A9A4A1D872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4384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398" name="Line 6">
            <a:extLst>
              <a:ext uri="{FF2B5EF4-FFF2-40B4-BE49-F238E27FC236}">
                <a16:creationId xmlns:a16="http://schemas.microsoft.com/office/drawing/2014/main" id="{4656B2EC-2F72-774F-E162-431E88D38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8862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59399" name="Picture 7">
            <a:extLst>
              <a:ext uri="{FF2B5EF4-FFF2-40B4-BE49-F238E27FC236}">
                <a16:creationId xmlns:a16="http://schemas.microsoft.com/office/drawing/2014/main" id="{BFB2474F-FE26-598C-1B6B-45940AA6DF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07"/>
          <a:stretch>
            <a:fillRect/>
          </a:stretch>
        </p:blipFill>
        <p:spPr bwMode="auto">
          <a:xfrm>
            <a:off x="4054475" y="3124200"/>
            <a:ext cx="59372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>
            <a:extLst>
              <a:ext uri="{FF2B5EF4-FFF2-40B4-BE49-F238E27FC236}">
                <a16:creationId xmlns:a16="http://schemas.microsoft.com/office/drawing/2014/main" id="{EA1B38E5-DD8B-9615-91D6-5ADA575A4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660066"/>
                </a:solidFill>
                <a:latin typeface="Comic Sans MS" panose="030F0702030302020204" pitchFamily="66" charset="0"/>
              </a:rPr>
              <a:t>Problem Number 4</a:t>
            </a:r>
          </a:p>
          <a:p>
            <a:pPr algn="ctr"/>
            <a:r>
              <a:rPr lang="en-US" altLang="en-US" sz="2800" b="1">
                <a:latin typeface="Comic Sans MS" panose="030F0702030302020204" pitchFamily="66" charset="0"/>
              </a:rPr>
              <a:t>Move two</a:t>
            </a:r>
          </a:p>
        </p:txBody>
      </p:sp>
      <p:sp>
        <p:nvSpPr>
          <p:cNvPr id="60419" name="Line 3">
            <a:extLst>
              <a:ext uri="{FF2B5EF4-FFF2-40B4-BE49-F238E27FC236}">
                <a16:creationId xmlns:a16="http://schemas.microsoft.com/office/drawing/2014/main" id="{BE077A7B-5E41-0640-62F9-1FA37B249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810000"/>
            <a:ext cx="13716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20" name="Line 4">
            <a:extLst>
              <a:ext uri="{FF2B5EF4-FFF2-40B4-BE49-F238E27FC236}">
                <a16:creationId xmlns:a16="http://schemas.microsoft.com/office/drawing/2014/main" id="{E3F81463-5E4A-78D8-EC7E-F8C3FA0A2E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9624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21" name="Line 5">
            <a:extLst>
              <a:ext uri="{FF2B5EF4-FFF2-40B4-BE49-F238E27FC236}">
                <a16:creationId xmlns:a16="http://schemas.microsoft.com/office/drawing/2014/main" id="{8DCD650F-EC68-96CA-2BF8-790D079570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4384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422" name="Line 6">
            <a:extLst>
              <a:ext uri="{FF2B5EF4-FFF2-40B4-BE49-F238E27FC236}">
                <a16:creationId xmlns:a16="http://schemas.microsoft.com/office/drawing/2014/main" id="{E0694FAC-DA77-BB15-5058-A716E1BA1FE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8862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60423" name="Picture 7">
            <a:extLst>
              <a:ext uri="{FF2B5EF4-FFF2-40B4-BE49-F238E27FC236}">
                <a16:creationId xmlns:a16="http://schemas.microsoft.com/office/drawing/2014/main" id="{81CA68C9-F615-71CA-E76F-C842F261B6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07"/>
          <a:stretch>
            <a:fillRect/>
          </a:stretch>
        </p:blipFill>
        <p:spPr bwMode="auto">
          <a:xfrm>
            <a:off x="4054475" y="3124200"/>
            <a:ext cx="59372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>
            <a:extLst>
              <a:ext uri="{FF2B5EF4-FFF2-40B4-BE49-F238E27FC236}">
                <a16:creationId xmlns:a16="http://schemas.microsoft.com/office/drawing/2014/main" id="{9E15CA89-0A9A-4E4F-2722-97806E7B2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660066"/>
                </a:solidFill>
                <a:latin typeface="Comic Sans MS" panose="030F0702030302020204" pitchFamily="66" charset="0"/>
              </a:rPr>
              <a:t>Problem Number 4</a:t>
            </a:r>
          </a:p>
          <a:p>
            <a:pPr algn="ctr"/>
            <a:r>
              <a:rPr lang="en-US" altLang="en-US" sz="2800" b="1">
                <a:latin typeface="Comic Sans MS" panose="030F0702030302020204" pitchFamily="66" charset="0"/>
              </a:rPr>
              <a:t>Done in two moves!!!</a:t>
            </a:r>
          </a:p>
        </p:txBody>
      </p:sp>
      <p:sp>
        <p:nvSpPr>
          <p:cNvPr id="61443" name="Line 3">
            <a:extLst>
              <a:ext uri="{FF2B5EF4-FFF2-40B4-BE49-F238E27FC236}">
                <a16:creationId xmlns:a16="http://schemas.microsoft.com/office/drawing/2014/main" id="{91912BE0-1DCF-69F2-1276-42E63AA943B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810000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444" name="Line 4">
            <a:extLst>
              <a:ext uri="{FF2B5EF4-FFF2-40B4-BE49-F238E27FC236}">
                <a16:creationId xmlns:a16="http://schemas.microsoft.com/office/drawing/2014/main" id="{BB5FF919-AF88-BA48-A848-8DF04AEEA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9624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445" name="Line 5">
            <a:extLst>
              <a:ext uri="{FF2B5EF4-FFF2-40B4-BE49-F238E27FC236}">
                <a16:creationId xmlns:a16="http://schemas.microsoft.com/office/drawing/2014/main" id="{2EFB4977-B83A-951A-9F97-285B15C47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4384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446" name="Line 6">
            <a:extLst>
              <a:ext uri="{FF2B5EF4-FFF2-40B4-BE49-F238E27FC236}">
                <a16:creationId xmlns:a16="http://schemas.microsoft.com/office/drawing/2014/main" id="{B664452E-DB37-EFBF-2B80-B50905F840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8862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61447" name="Picture 7">
            <a:extLst>
              <a:ext uri="{FF2B5EF4-FFF2-40B4-BE49-F238E27FC236}">
                <a16:creationId xmlns:a16="http://schemas.microsoft.com/office/drawing/2014/main" id="{567F7250-F907-4286-FF83-A1E821D26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07"/>
          <a:stretch>
            <a:fillRect/>
          </a:stretch>
        </p:blipFill>
        <p:spPr bwMode="auto">
          <a:xfrm>
            <a:off x="4054475" y="3124200"/>
            <a:ext cx="59372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D5DE171-878A-C0FF-9F7A-C80A56D4E49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696200" cy="1828800"/>
          </a:xfrm>
        </p:spPr>
        <p:txBody>
          <a:bodyPr anchor="ctr"/>
          <a:lstStyle/>
          <a:p>
            <a:r>
              <a:rPr lang="en-US" altLang="en-US" sz="4400">
                <a:solidFill>
                  <a:schemeClr val="accent2"/>
                </a:solidFill>
                <a:latin typeface="Comic Sans MS" panose="030F0702030302020204" pitchFamily="66" charset="0"/>
              </a:rPr>
              <a:t>Problem Number One: Example</a:t>
            </a:r>
            <a:r>
              <a:rPr lang="en-US" altLang="en-US" sz="4400"/>
              <a:t> </a:t>
            </a:r>
            <a:br>
              <a:rPr lang="en-US" altLang="en-US" sz="4400"/>
            </a:br>
            <a:r>
              <a:rPr lang="en-US" altLang="en-US" sz="2000">
                <a:solidFill>
                  <a:schemeClr val="accent2"/>
                </a:solidFill>
                <a:latin typeface="Comic Sans MS" panose="030F0702030302020204" pitchFamily="66" charset="0"/>
              </a:rPr>
              <a:t>Move 1</a:t>
            </a:r>
          </a:p>
        </p:txBody>
      </p:sp>
      <p:sp>
        <p:nvSpPr>
          <p:cNvPr id="28675" name="Line 3">
            <a:extLst>
              <a:ext uri="{FF2B5EF4-FFF2-40B4-BE49-F238E27FC236}">
                <a16:creationId xmlns:a16="http://schemas.microsoft.com/office/drawing/2014/main" id="{C27AB393-AE5C-83DE-DE7C-914D0C3E28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8956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76" name="Line 4">
            <a:extLst>
              <a:ext uri="{FF2B5EF4-FFF2-40B4-BE49-F238E27FC236}">
                <a16:creationId xmlns:a16="http://schemas.microsoft.com/office/drawing/2014/main" id="{711A0A39-CECD-9AC8-3F5E-BC4B004CFB4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1910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77" name="Line 5">
            <a:extLst>
              <a:ext uri="{FF2B5EF4-FFF2-40B4-BE49-F238E27FC236}">
                <a16:creationId xmlns:a16="http://schemas.microsoft.com/office/drawing/2014/main" id="{606255F9-DC2C-D6E3-16AD-883279AF797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4864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78" name="Line 6">
            <a:extLst>
              <a:ext uri="{FF2B5EF4-FFF2-40B4-BE49-F238E27FC236}">
                <a16:creationId xmlns:a16="http://schemas.microsoft.com/office/drawing/2014/main" id="{3DD60D0C-FA6A-E573-5468-0C407B7D3F9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1910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>
            <a:extLst>
              <a:ext uri="{FF2B5EF4-FFF2-40B4-BE49-F238E27FC236}">
                <a16:creationId xmlns:a16="http://schemas.microsoft.com/office/drawing/2014/main" id="{B2150884-DA81-BC61-8CED-EB173AFFD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FFFF00"/>
                </a:solidFill>
                <a:latin typeface="Comic Sans MS" panose="030F0702030302020204" pitchFamily="66" charset="0"/>
              </a:rPr>
              <a:t>Problem Number 5</a:t>
            </a:r>
          </a:p>
          <a:p>
            <a:pPr algn="ctr"/>
            <a:endParaRPr lang="en-US" altLang="en-US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963" name="Line 3">
            <a:extLst>
              <a:ext uri="{FF2B5EF4-FFF2-40B4-BE49-F238E27FC236}">
                <a16:creationId xmlns:a16="http://schemas.microsoft.com/office/drawing/2014/main" id="{CFABA5EF-2D13-B57D-170B-E4F535D2D8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2819400"/>
            <a:ext cx="11430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64" name="Line 4">
            <a:extLst>
              <a:ext uri="{FF2B5EF4-FFF2-40B4-BE49-F238E27FC236}">
                <a16:creationId xmlns:a16="http://schemas.microsoft.com/office/drawing/2014/main" id="{B538FB89-FBA8-579F-832C-133FBD96E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895600"/>
            <a:ext cx="106680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65" name="Text Box 5">
            <a:extLst>
              <a:ext uri="{FF2B5EF4-FFF2-40B4-BE49-F238E27FC236}">
                <a16:creationId xmlns:a16="http://schemas.microsoft.com/office/drawing/2014/main" id="{3995E75A-2AFF-49AD-C1E5-195FD832B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1616075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How many moves to get the cherry outside of the fancy glass?</a:t>
            </a:r>
          </a:p>
        </p:txBody>
      </p:sp>
      <p:sp>
        <p:nvSpPr>
          <p:cNvPr id="40967" name="Line 7">
            <a:extLst>
              <a:ext uri="{FF2B5EF4-FFF2-40B4-BE49-F238E27FC236}">
                <a16:creationId xmlns:a16="http://schemas.microsoft.com/office/drawing/2014/main" id="{3560B16A-7AAC-0B23-4786-AACAB2C8F4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5814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40968" name="Picture 8">
            <a:extLst>
              <a:ext uri="{FF2B5EF4-FFF2-40B4-BE49-F238E27FC236}">
                <a16:creationId xmlns:a16="http://schemas.microsoft.com/office/drawing/2014/main" id="{9C646E02-C26F-AEA1-FEAA-C9986A02CE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07"/>
          <a:stretch>
            <a:fillRect/>
          </a:stretch>
        </p:blipFill>
        <p:spPr bwMode="auto">
          <a:xfrm>
            <a:off x="4664075" y="2667000"/>
            <a:ext cx="59372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C871F796-5E0E-2A40-291A-0AAA4B6FB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167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FFFF00"/>
                </a:solidFill>
                <a:latin typeface="Comic Sans MS" panose="030F0702030302020204" pitchFamily="66" charset="0"/>
              </a:rPr>
              <a:t>Problem Number 5</a:t>
            </a:r>
          </a:p>
          <a:p>
            <a:pPr algn="ctr"/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Done in ZERO moves! Just turn your head to the side 120 degrees!</a:t>
            </a:r>
          </a:p>
        </p:txBody>
      </p:sp>
      <p:sp>
        <p:nvSpPr>
          <p:cNvPr id="41987" name="Line 3">
            <a:extLst>
              <a:ext uri="{FF2B5EF4-FFF2-40B4-BE49-F238E27FC236}">
                <a16:creationId xmlns:a16="http://schemas.microsoft.com/office/drawing/2014/main" id="{C1789B9B-E9CD-6497-5284-0F180CA6D4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2819400"/>
            <a:ext cx="11430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988" name="Line 4">
            <a:extLst>
              <a:ext uri="{FF2B5EF4-FFF2-40B4-BE49-F238E27FC236}">
                <a16:creationId xmlns:a16="http://schemas.microsoft.com/office/drawing/2014/main" id="{224348E8-E0E5-FE2B-8153-CAFD7BAD58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895600"/>
            <a:ext cx="106680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990" name="Line 6">
            <a:extLst>
              <a:ext uri="{FF2B5EF4-FFF2-40B4-BE49-F238E27FC236}">
                <a16:creationId xmlns:a16="http://schemas.microsoft.com/office/drawing/2014/main" id="{63B800BE-E2C1-B7CF-347B-EEF40DF827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581400"/>
            <a:ext cx="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41991" name="Picture 7">
            <a:extLst>
              <a:ext uri="{FF2B5EF4-FFF2-40B4-BE49-F238E27FC236}">
                <a16:creationId xmlns:a16="http://schemas.microsoft.com/office/drawing/2014/main" id="{551E0D19-0A8E-D23C-0A0E-9D90B14071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07"/>
          <a:stretch>
            <a:fillRect/>
          </a:stretch>
        </p:blipFill>
        <p:spPr bwMode="auto">
          <a:xfrm>
            <a:off x="4664075" y="2667000"/>
            <a:ext cx="59372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FFFF00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>
            <a:extLst>
              <a:ext uri="{FF2B5EF4-FFF2-40B4-BE49-F238E27FC236}">
                <a16:creationId xmlns:a16="http://schemas.microsoft.com/office/drawing/2014/main" id="{9671C82C-9471-2DB5-855D-68A7602D8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219200"/>
            <a:ext cx="64008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009900"/>
                </a:solidFill>
                <a:latin typeface="Comic Sans MS" panose="030F0702030302020204" pitchFamily="66" charset="0"/>
              </a:rPr>
              <a:t>Problem Number 6</a:t>
            </a:r>
          </a:p>
          <a:p>
            <a:pPr algn="ctr"/>
            <a:endParaRPr lang="en-US" altLang="en-US" sz="4800" b="1">
              <a:solidFill>
                <a:srgbClr val="0099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011" name="Line 3">
            <a:extLst>
              <a:ext uri="{FF2B5EF4-FFF2-40B4-BE49-F238E27FC236}">
                <a16:creationId xmlns:a16="http://schemas.microsoft.com/office/drawing/2014/main" id="{762AF79C-6606-67BD-4C71-96DACE4124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30480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12" name="Line 4">
            <a:extLst>
              <a:ext uri="{FF2B5EF4-FFF2-40B4-BE49-F238E27FC236}">
                <a16:creationId xmlns:a16="http://schemas.microsoft.com/office/drawing/2014/main" id="{8F85933D-EEC1-6731-06E8-B70BE23004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0480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13" name="Text Box 5">
            <a:extLst>
              <a:ext uri="{FF2B5EF4-FFF2-40B4-BE49-F238E27FC236}">
                <a16:creationId xmlns:a16="http://schemas.microsoft.com/office/drawing/2014/main" id="{F6193603-26C2-B688-FB63-0CC4BACE0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057400"/>
            <a:ext cx="192087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b="1">
                <a:solidFill>
                  <a:srgbClr val="009900"/>
                </a:solidFill>
                <a:latin typeface="Comic Sans MS" panose="030F0702030302020204" pitchFamily="66" charset="0"/>
              </a:rPr>
              <a:t>Remove sticks to create 4 equilateral triangles of equal size.</a:t>
            </a:r>
          </a:p>
        </p:txBody>
      </p:sp>
      <p:sp>
        <p:nvSpPr>
          <p:cNvPr id="43016" name="Line 8">
            <a:extLst>
              <a:ext uri="{FF2B5EF4-FFF2-40B4-BE49-F238E27FC236}">
                <a16:creationId xmlns:a16="http://schemas.microsoft.com/office/drawing/2014/main" id="{7BD49E9C-49AB-58F3-9EA5-476B064103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0386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17" name="Line 9">
            <a:extLst>
              <a:ext uri="{FF2B5EF4-FFF2-40B4-BE49-F238E27FC236}">
                <a16:creationId xmlns:a16="http://schemas.microsoft.com/office/drawing/2014/main" id="{DF7323AE-1D48-DBD6-8AF8-BD3D742635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40386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18" name="Line 10">
            <a:extLst>
              <a:ext uri="{FF2B5EF4-FFF2-40B4-BE49-F238E27FC236}">
                <a16:creationId xmlns:a16="http://schemas.microsoft.com/office/drawing/2014/main" id="{9CBA321E-C270-2020-B712-F455E671D70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0386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19" name="Line 11">
            <a:extLst>
              <a:ext uri="{FF2B5EF4-FFF2-40B4-BE49-F238E27FC236}">
                <a16:creationId xmlns:a16="http://schemas.microsoft.com/office/drawing/2014/main" id="{B03AC628-C02B-BBB1-D36B-6E961078FC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0292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20" name="Line 12">
            <a:extLst>
              <a:ext uri="{FF2B5EF4-FFF2-40B4-BE49-F238E27FC236}">
                <a16:creationId xmlns:a16="http://schemas.microsoft.com/office/drawing/2014/main" id="{8EA368E7-ABFD-6181-1CAF-EA9226F98F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0480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21" name="Line 13">
            <a:extLst>
              <a:ext uri="{FF2B5EF4-FFF2-40B4-BE49-F238E27FC236}">
                <a16:creationId xmlns:a16="http://schemas.microsoft.com/office/drawing/2014/main" id="{A64ADC61-DE8E-25E6-F260-72D3FC9A970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0480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22" name="Line 14">
            <a:extLst>
              <a:ext uri="{FF2B5EF4-FFF2-40B4-BE49-F238E27FC236}">
                <a16:creationId xmlns:a16="http://schemas.microsoft.com/office/drawing/2014/main" id="{60E51E07-0678-505B-C7FB-E4EEC42B25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0386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23" name="Line 15">
            <a:extLst>
              <a:ext uri="{FF2B5EF4-FFF2-40B4-BE49-F238E27FC236}">
                <a16:creationId xmlns:a16="http://schemas.microsoft.com/office/drawing/2014/main" id="{D2C92F51-5588-EC56-A38B-4AED3A888D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1148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24" name="Line 16">
            <a:extLst>
              <a:ext uri="{FF2B5EF4-FFF2-40B4-BE49-F238E27FC236}">
                <a16:creationId xmlns:a16="http://schemas.microsoft.com/office/drawing/2014/main" id="{B4D133A5-AEE7-DA79-683D-0D4DD2E686B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1054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25" name="Line 17">
            <a:extLst>
              <a:ext uri="{FF2B5EF4-FFF2-40B4-BE49-F238E27FC236}">
                <a16:creationId xmlns:a16="http://schemas.microsoft.com/office/drawing/2014/main" id="{B016E2C8-E4FE-605C-46C5-A71E2E686E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133600"/>
            <a:ext cx="6858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26" name="Line 18">
            <a:extLst>
              <a:ext uri="{FF2B5EF4-FFF2-40B4-BE49-F238E27FC236}">
                <a16:creationId xmlns:a16="http://schemas.microsoft.com/office/drawing/2014/main" id="{589476D6-1842-D471-210F-FD64F3DEE8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2133600"/>
            <a:ext cx="6096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27" name="Line 19">
            <a:extLst>
              <a:ext uri="{FF2B5EF4-FFF2-40B4-BE49-F238E27FC236}">
                <a16:creationId xmlns:a16="http://schemas.microsoft.com/office/drawing/2014/main" id="{A37E18D4-830E-4A53-6C62-2F665B3BAE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1054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28" name="Line 20">
            <a:extLst>
              <a:ext uri="{FF2B5EF4-FFF2-40B4-BE49-F238E27FC236}">
                <a16:creationId xmlns:a16="http://schemas.microsoft.com/office/drawing/2014/main" id="{0E769636-AD0F-6606-6C66-3F034CAB70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41148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29" name="Line 21">
            <a:extLst>
              <a:ext uri="{FF2B5EF4-FFF2-40B4-BE49-F238E27FC236}">
                <a16:creationId xmlns:a16="http://schemas.microsoft.com/office/drawing/2014/main" id="{5A922457-D18F-C3DC-480B-2F088C1FAB1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0480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FFFF00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>
            <a:extLst>
              <a:ext uri="{FF2B5EF4-FFF2-40B4-BE49-F238E27FC236}">
                <a16:creationId xmlns:a16="http://schemas.microsoft.com/office/drawing/2014/main" id="{B80E9B45-CB70-27E4-6C42-3EC9FB87F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219200"/>
            <a:ext cx="64008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009900"/>
                </a:solidFill>
                <a:latin typeface="Comic Sans MS" panose="030F0702030302020204" pitchFamily="66" charset="0"/>
              </a:rPr>
              <a:t>Problem Number 6</a:t>
            </a:r>
          </a:p>
          <a:p>
            <a:pPr algn="ctr"/>
            <a:endParaRPr lang="en-US" altLang="en-US" sz="4800" b="1">
              <a:solidFill>
                <a:srgbClr val="0099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035" name="Line 3">
            <a:extLst>
              <a:ext uri="{FF2B5EF4-FFF2-40B4-BE49-F238E27FC236}">
                <a16:creationId xmlns:a16="http://schemas.microsoft.com/office/drawing/2014/main" id="{64C7DC0D-01D3-1A82-1A8A-515FFA9309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30480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036" name="Line 4">
            <a:extLst>
              <a:ext uri="{FF2B5EF4-FFF2-40B4-BE49-F238E27FC236}">
                <a16:creationId xmlns:a16="http://schemas.microsoft.com/office/drawing/2014/main" id="{CEA56533-D2D9-63EB-5DEB-1EFAE9DF8A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048000"/>
            <a:ext cx="609600" cy="914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038" name="Line 6">
            <a:extLst>
              <a:ext uri="{FF2B5EF4-FFF2-40B4-BE49-F238E27FC236}">
                <a16:creationId xmlns:a16="http://schemas.microsoft.com/office/drawing/2014/main" id="{4F63E57E-E376-091A-9590-DA44822D7F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0386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039" name="Line 7">
            <a:extLst>
              <a:ext uri="{FF2B5EF4-FFF2-40B4-BE49-F238E27FC236}">
                <a16:creationId xmlns:a16="http://schemas.microsoft.com/office/drawing/2014/main" id="{C396D611-1824-1537-76F0-852303693E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40386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040" name="Line 8">
            <a:extLst>
              <a:ext uri="{FF2B5EF4-FFF2-40B4-BE49-F238E27FC236}">
                <a16:creationId xmlns:a16="http://schemas.microsoft.com/office/drawing/2014/main" id="{BF3EDCAB-F779-2CBB-CB2E-272077B549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0386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041" name="Line 9">
            <a:extLst>
              <a:ext uri="{FF2B5EF4-FFF2-40B4-BE49-F238E27FC236}">
                <a16:creationId xmlns:a16="http://schemas.microsoft.com/office/drawing/2014/main" id="{D55BCE79-2569-2D6C-178A-987683F64C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0292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042" name="Line 10">
            <a:extLst>
              <a:ext uri="{FF2B5EF4-FFF2-40B4-BE49-F238E27FC236}">
                <a16:creationId xmlns:a16="http://schemas.microsoft.com/office/drawing/2014/main" id="{EF502CAD-DF4B-9315-7A02-7555E4C82C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0480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043" name="Line 11">
            <a:extLst>
              <a:ext uri="{FF2B5EF4-FFF2-40B4-BE49-F238E27FC236}">
                <a16:creationId xmlns:a16="http://schemas.microsoft.com/office/drawing/2014/main" id="{0CA7E942-E6A6-7DD6-0FAA-CDDA37D23E9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0480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044" name="Line 12">
            <a:extLst>
              <a:ext uri="{FF2B5EF4-FFF2-40B4-BE49-F238E27FC236}">
                <a16:creationId xmlns:a16="http://schemas.microsoft.com/office/drawing/2014/main" id="{2DC42B34-DC01-E3C2-7CEE-AC291FAD4E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0386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045" name="Line 13">
            <a:extLst>
              <a:ext uri="{FF2B5EF4-FFF2-40B4-BE49-F238E27FC236}">
                <a16:creationId xmlns:a16="http://schemas.microsoft.com/office/drawing/2014/main" id="{EFA85659-C47A-82CF-E4B1-0B123C7942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1148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046" name="Line 14">
            <a:extLst>
              <a:ext uri="{FF2B5EF4-FFF2-40B4-BE49-F238E27FC236}">
                <a16:creationId xmlns:a16="http://schemas.microsoft.com/office/drawing/2014/main" id="{F8836AAC-BA2D-ECB0-DE7E-8840ECB5EF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1054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047" name="Line 15">
            <a:extLst>
              <a:ext uri="{FF2B5EF4-FFF2-40B4-BE49-F238E27FC236}">
                <a16:creationId xmlns:a16="http://schemas.microsoft.com/office/drawing/2014/main" id="{3AEB80C7-63B9-8EA0-A17D-A1C847AC02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133600"/>
            <a:ext cx="6858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048" name="Line 16">
            <a:extLst>
              <a:ext uri="{FF2B5EF4-FFF2-40B4-BE49-F238E27FC236}">
                <a16:creationId xmlns:a16="http://schemas.microsoft.com/office/drawing/2014/main" id="{D1BAABC0-504E-AC2C-391A-0FE5CECAC7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2133600"/>
            <a:ext cx="6096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049" name="Line 17">
            <a:extLst>
              <a:ext uri="{FF2B5EF4-FFF2-40B4-BE49-F238E27FC236}">
                <a16:creationId xmlns:a16="http://schemas.microsoft.com/office/drawing/2014/main" id="{850F8B36-B0C0-403F-0FED-855F102427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1054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050" name="Line 18">
            <a:extLst>
              <a:ext uri="{FF2B5EF4-FFF2-40B4-BE49-F238E27FC236}">
                <a16:creationId xmlns:a16="http://schemas.microsoft.com/office/drawing/2014/main" id="{F04A1BE0-E689-0F4E-50D4-3BD5749515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41148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051" name="Text Box 19">
            <a:extLst>
              <a:ext uri="{FF2B5EF4-FFF2-40B4-BE49-F238E27FC236}">
                <a16:creationId xmlns:a16="http://schemas.microsoft.com/office/drawing/2014/main" id="{B4AF8B2B-965A-0DC3-E005-815370676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438400"/>
            <a:ext cx="1830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Comic Sans MS" panose="030F0702030302020204" pitchFamily="66" charset="0"/>
              </a:rPr>
              <a:t>Toothpick 1</a:t>
            </a:r>
          </a:p>
        </p:txBody>
      </p:sp>
      <p:sp>
        <p:nvSpPr>
          <p:cNvPr id="44052" name="Line 20">
            <a:extLst>
              <a:ext uri="{FF2B5EF4-FFF2-40B4-BE49-F238E27FC236}">
                <a16:creationId xmlns:a16="http://schemas.microsoft.com/office/drawing/2014/main" id="{569A1108-4655-FC75-3369-576D8BFFF18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0480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FFFF00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>
            <a:extLst>
              <a:ext uri="{FF2B5EF4-FFF2-40B4-BE49-F238E27FC236}">
                <a16:creationId xmlns:a16="http://schemas.microsoft.com/office/drawing/2014/main" id="{C24AC16A-1FFD-4808-79A2-11C961432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219200"/>
            <a:ext cx="64008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009900"/>
                </a:solidFill>
                <a:latin typeface="Comic Sans MS" panose="030F0702030302020204" pitchFamily="66" charset="0"/>
              </a:rPr>
              <a:t>Problem Number 6</a:t>
            </a:r>
          </a:p>
          <a:p>
            <a:pPr algn="ctr"/>
            <a:endParaRPr lang="en-US" altLang="en-US" sz="4800" b="1">
              <a:solidFill>
                <a:srgbClr val="0099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203" name="Line 3">
            <a:extLst>
              <a:ext uri="{FF2B5EF4-FFF2-40B4-BE49-F238E27FC236}">
                <a16:creationId xmlns:a16="http://schemas.microsoft.com/office/drawing/2014/main" id="{F5604600-90F7-A01E-194D-C5EE732CF9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30480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05" name="Line 5">
            <a:extLst>
              <a:ext uri="{FF2B5EF4-FFF2-40B4-BE49-F238E27FC236}">
                <a16:creationId xmlns:a16="http://schemas.microsoft.com/office/drawing/2014/main" id="{5B002E95-F06E-67AE-9C96-860DBC08D0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0386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06" name="Line 6">
            <a:extLst>
              <a:ext uri="{FF2B5EF4-FFF2-40B4-BE49-F238E27FC236}">
                <a16:creationId xmlns:a16="http://schemas.microsoft.com/office/drawing/2014/main" id="{4F4DF0DB-C4FC-408A-14C7-1EE4B51195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40386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07" name="Line 7">
            <a:extLst>
              <a:ext uri="{FF2B5EF4-FFF2-40B4-BE49-F238E27FC236}">
                <a16:creationId xmlns:a16="http://schemas.microsoft.com/office/drawing/2014/main" id="{0BEAF490-F73A-2771-8A86-96B02B52FC8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0386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08" name="Line 8">
            <a:extLst>
              <a:ext uri="{FF2B5EF4-FFF2-40B4-BE49-F238E27FC236}">
                <a16:creationId xmlns:a16="http://schemas.microsoft.com/office/drawing/2014/main" id="{3D9F236C-3BD8-DC11-7073-0E8AD8D836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0292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09" name="Line 9">
            <a:extLst>
              <a:ext uri="{FF2B5EF4-FFF2-40B4-BE49-F238E27FC236}">
                <a16:creationId xmlns:a16="http://schemas.microsoft.com/office/drawing/2014/main" id="{5DCBB726-E20C-A6F7-455E-958EA86CDD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0480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10" name="Line 10">
            <a:extLst>
              <a:ext uri="{FF2B5EF4-FFF2-40B4-BE49-F238E27FC236}">
                <a16:creationId xmlns:a16="http://schemas.microsoft.com/office/drawing/2014/main" id="{E35A2605-E348-B99D-D52F-ACEAC69495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0480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11" name="Line 11">
            <a:extLst>
              <a:ext uri="{FF2B5EF4-FFF2-40B4-BE49-F238E27FC236}">
                <a16:creationId xmlns:a16="http://schemas.microsoft.com/office/drawing/2014/main" id="{4C4E86D0-00C8-6BB1-D854-F2D52A9A5E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0386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12" name="Line 12">
            <a:extLst>
              <a:ext uri="{FF2B5EF4-FFF2-40B4-BE49-F238E27FC236}">
                <a16:creationId xmlns:a16="http://schemas.microsoft.com/office/drawing/2014/main" id="{650C48E6-AC0B-C3F7-D770-E4603D4EAC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1148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13" name="Line 13">
            <a:extLst>
              <a:ext uri="{FF2B5EF4-FFF2-40B4-BE49-F238E27FC236}">
                <a16:creationId xmlns:a16="http://schemas.microsoft.com/office/drawing/2014/main" id="{D56B95C0-B2C9-EA89-B9BE-79E22194AE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1054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14" name="Line 14">
            <a:extLst>
              <a:ext uri="{FF2B5EF4-FFF2-40B4-BE49-F238E27FC236}">
                <a16:creationId xmlns:a16="http://schemas.microsoft.com/office/drawing/2014/main" id="{EA7B467C-9B8C-B1A9-C781-8AC3945A934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133600"/>
            <a:ext cx="6858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15" name="Line 15">
            <a:extLst>
              <a:ext uri="{FF2B5EF4-FFF2-40B4-BE49-F238E27FC236}">
                <a16:creationId xmlns:a16="http://schemas.microsoft.com/office/drawing/2014/main" id="{E730D331-1D44-4307-1309-E639C10C0E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2133600"/>
            <a:ext cx="6096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16" name="Line 16">
            <a:extLst>
              <a:ext uri="{FF2B5EF4-FFF2-40B4-BE49-F238E27FC236}">
                <a16:creationId xmlns:a16="http://schemas.microsoft.com/office/drawing/2014/main" id="{CCFCE6FC-E005-8799-AAEB-63E2345420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1054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17" name="Line 17">
            <a:extLst>
              <a:ext uri="{FF2B5EF4-FFF2-40B4-BE49-F238E27FC236}">
                <a16:creationId xmlns:a16="http://schemas.microsoft.com/office/drawing/2014/main" id="{CB1E5CBE-FE07-4F78-A8CA-1281078C68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41148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18" name="Text Box 18">
            <a:extLst>
              <a:ext uri="{FF2B5EF4-FFF2-40B4-BE49-F238E27FC236}">
                <a16:creationId xmlns:a16="http://schemas.microsoft.com/office/drawing/2014/main" id="{307EE082-9020-FCB6-8AD5-21BFCE2FC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438400"/>
            <a:ext cx="1830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Comic Sans MS" panose="030F0702030302020204" pitchFamily="66" charset="0"/>
              </a:rPr>
              <a:t>Toothpick 1</a:t>
            </a:r>
          </a:p>
        </p:txBody>
      </p:sp>
      <p:sp>
        <p:nvSpPr>
          <p:cNvPr id="51219" name="Line 19">
            <a:extLst>
              <a:ext uri="{FF2B5EF4-FFF2-40B4-BE49-F238E27FC236}">
                <a16:creationId xmlns:a16="http://schemas.microsoft.com/office/drawing/2014/main" id="{F0393F8A-4E6C-1E20-2BA3-DF37428354C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0480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FFFF00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>
            <a:extLst>
              <a:ext uri="{FF2B5EF4-FFF2-40B4-BE49-F238E27FC236}">
                <a16:creationId xmlns:a16="http://schemas.microsoft.com/office/drawing/2014/main" id="{D9886A9B-38EB-D3C2-E951-CF37605F3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219200"/>
            <a:ext cx="64008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009900"/>
                </a:solidFill>
                <a:latin typeface="Comic Sans MS" panose="030F0702030302020204" pitchFamily="66" charset="0"/>
              </a:rPr>
              <a:t>Problem Number 6</a:t>
            </a:r>
          </a:p>
          <a:p>
            <a:pPr algn="ctr"/>
            <a:endParaRPr lang="en-US" altLang="en-US" sz="4800" b="1">
              <a:solidFill>
                <a:srgbClr val="0099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155" name="Line 3">
            <a:extLst>
              <a:ext uri="{FF2B5EF4-FFF2-40B4-BE49-F238E27FC236}">
                <a16:creationId xmlns:a16="http://schemas.microsoft.com/office/drawing/2014/main" id="{552FE28A-AA18-5834-CF6E-6B3D763BB4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30480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158" name="Line 6">
            <a:extLst>
              <a:ext uri="{FF2B5EF4-FFF2-40B4-BE49-F238E27FC236}">
                <a16:creationId xmlns:a16="http://schemas.microsoft.com/office/drawing/2014/main" id="{DEC6C73A-5A1D-863B-9BE7-4F7D12DCA7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0386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159" name="Line 7">
            <a:extLst>
              <a:ext uri="{FF2B5EF4-FFF2-40B4-BE49-F238E27FC236}">
                <a16:creationId xmlns:a16="http://schemas.microsoft.com/office/drawing/2014/main" id="{FCED6C84-D87D-CE31-4AEE-29889EC68E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40386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160" name="Line 8">
            <a:extLst>
              <a:ext uri="{FF2B5EF4-FFF2-40B4-BE49-F238E27FC236}">
                <a16:creationId xmlns:a16="http://schemas.microsoft.com/office/drawing/2014/main" id="{9921710E-77D4-15B0-17BF-96D07292D43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038600"/>
            <a:ext cx="609600" cy="914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161" name="Line 9">
            <a:extLst>
              <a:ext uri="{FF2B5EF4-FFF2-40B4-BE49-F238E27FC236}">
                <a16:creationId xmlns:a16="http://schemas.microsoft.com/office/drawing/2014/main" id="{BA26293F-3A95-90BF-0F95-6412E5A897B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0292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162" name="Line 10">
            <a:extLst>
              <a:ext uri="{FF2B5EF4-FFF2-40B4-BE49-F238E27FC236}">
                <a16:creationId xmlns:a16="http://schemas.microsoft.com/office/drawing/2014/main" id="{12113930-9304-DA53-E99F-A2F7DA95C8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0480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163" name="Line 11">
            <a:extLst>
              <a:ext uri="{FF2B5EF4-FFF2-40B4-BE49-F238E27FC236}">
                <a16:creationId xmlns:a16="http://schemas.microsoft.com/office/drawing/2014/main" id="{FE8CEB83-AD64-9E6D-000C-6A52022696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0480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164" name="Line 12">
            <a:extLst>
              <a:ext uri="{FF2B5EF4-FFF2-40B4-BE49-F238E27FC236}">
                <a16:creationId xmlns:a16="http://schemas.microsoft.com/office/drawing/2014/main" id="{77B709EA-83C8-CD38-7DEC-7C3EAFC827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0386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165" name="Line 13">
            <a:extLst>
              <a:ext uri="{FF2B5EF4-FFF2-40B4-BE49-F238E27FC236}">
                <a16:creationId xmlns:a16="http://schemas.microsoft.com/office/drawing/2014/main" id="{440671D8-1B19-39DB-D2E7-27C705C861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1148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166" name="Line 14">
            <a:extLst>
              <a:ext uri="{FF2B5EF4-FFF2-40B4-BE49-F238E27FC236}">
                <a16:creationId xmlns:a16="http://schemas.microsoft.com/office/drawing/2014/main" id="{9F942C9A-44D3-05C7-E55A-0FB207EB959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1054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167" name="Line 15">
            <a:extLst>
              <a:ext uri="{FF2B5EF4-FFF2-40B4-BE49-F238E27FC236}">
                <a16:creationId xmlns:a16="http://schemas.microsoft.com/office/drawing/2014/main" id="{693F129F-004B-71FA-A1C2-D86AC1AD4C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133600"/>
            <a:ext cx="6858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168" name="Line 16">
            <a:extLst>
              <a:ext uri="{FF2B5EF4-FFF2-40B4-BE49-F238E27FC236}">
                <a16:creationId xmlns:a16="http://schemas.microsoft.com/office/drawing/2014/main" id="{743E2581-529B-EDA3-CE76-6B26E2B146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2133600"/>
            <a:ext cx="6096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169" name="Line 17">
            <a:extLst>
              <a:ext uri="{FF2B5EF4-FFF2-40B4-BE49-F238E27FC236}">
                <a16:creationId xmlns:a16="http://schemas.microsoft.com/office/drawing/2014/main" id="{580ADC38-95DA-DFFF-B2E2-CF8C13F774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1054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170" name="Line 18">
            <a:extLst>
              <a:ext uri="{FF2B5EF4-FFF2-40B4-BE49-F238E27FC236}">
                <a16:creationId xmlns:a16="http://schemas.microsoft.com/office/drawing/2014/main" id="{AC604DE5-2643-35A5-651E-8209696351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41148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171" name="Text Box 19">
            <a:extLst>
              <a:ext uri="{FF2B5EF4-FFF2-40B4-BE49-F238E27FC236}">
                <a16:creationId xmlns:a16="http://schemas.microsoft.com/office/drawing/2014/main" id="{8389B6F1-6DB7-16A9-600F-3D292C6D6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4384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Comic Sans MS" panose="030F0702030302020204" pitchFamily="66" charset="0"/>
              </a:rPr>
              <a:t>Toothpick 2</a:t>
            </a:r>
          </a:p>
        </p:txBody>
      </p:sp>
      <p:sp>
        <p:nvSpPr>
          <p:cNvPr id="49172" name="Line 20">
            <a:extLst>
              <a:ext uri="{FF2B5EF4-FFF2-40B4-BE49-F238E27FC236}">
                <a16:creationId xmlns:a16="http://schemas.microsoft.com/office/drawing/2014/main" id="{69EAE953-FEE8-F759-9D3E-E3BD950DC3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0480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FFFF00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>
            <a:extLst>
              <a:ext uri="{FF2B5EF4-FFF2-40B4-BE49-F238E27FC236}">
                <a16:creationId xmlns:a16="http://schemas.microsoft.com/office/drawing/2014/main" id="{7488EF05-F34B-7614-7270-5540286BF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219200"/>
            <a:ext cx="64008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009900"/>
                </a:solidFill>
                <a:latin typeface="Comic Sans MS" panose="030F0702030302020204" pitchFamily="66" charset="0"/>
              </a:rPr>
              <a:t>Problem Number 6</a:t>
            </a:r>
          </a:p>
          <a:p>
            <a:pPr algn="ctr"/>
            <a:endParaRPr lang="en-US" altLang="en-US" sz="4800" b="1">
              <a:solidFill>
                <a:srgbClr val="0099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299" name="Line 3">
            <a:extLst>
              <a:ext uri="{FF2B5EF4-FFF2-40B4-BE49-F238E27FC236}">
                <a16:creationId xmlns:a16="http://schemas.microsoft.com/office/drawing/2014/main" id="{0EB97975-C8A9-6629-6FA8-267F704852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30480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01" name="Line 5">
            <a:extLst>
              <a:ext uri="{FF2B5EF4-FFF2-40B4-BE49-F238E27FC236}">
                <a16:creationId xmlns:a16="http://schemas.microsoft.com/office/drawing/2014/main" id="{0671DA74-DFC0-77A5-3962-46D69C604A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0386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02" name="Line 6">
            <a:extLst>
              <a:ext uri="{FF2B5EF4-FFF2-40B4-BE49-F238E27FC236}">
                <a16:creationId xmlns:a16="http://schemas.microsoft.com/office/drawing/2014/main" id="{27870AFA-FE3C-1737-8751-6CC81D2B0A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40386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04" name="Line 8">
            <a:extLst>
              <a:ext uri="{FF2B5EF4-FFF2-40B4-BE49-F238E27FC236}">
                <a16:creationId xmlns:a16="http://schemas.microsoft.com/office/drawing/2014/main" id="{B2D734E5-8E64-BE99-138A-E5EC399140B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0292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05" name="Line 9">
            <a:extLst>
              <a:ext uri="{FF2B5EF4-FFF2-40B4-BE49-F238E27FC236}">
                <a16:creationId xmlns:a16="http://schemas.microsoft.com/office/drawing/2014/main" id="{CAF14345-523B-11AE-4C58-06FC3560DB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0480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06" name="Line 10">
            <a:extLst>
              <a:ext uri="{FF2B5EF4-FFF2-40B4-BE49-F238E27FC236}">
                <a16:creationId xmlns:a16="http://schemas.microsoft.com/office/drawing/2014/main" id="{E827DED8-F5FF-1538-D441-A8A9AFA4B1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0480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07" name="Line 11">
            <a:extLst>
              <a:ext uri="{FF2B5EF4-FFF2-40B4-BE49-F238E27FC236}">
                <a16:creationId xmlns:a16="http://schemas.microsoft.com/office/drawing/2014/main" id="{068EA865-BFB1-603E-0179-5528B0F721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0386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08" name="Line 12">
            <a:extLst>
              <a:ext uri="{FF2B5EF4-FFF2-40B4-BE49-F238E27FC236}">
                <a16:creationId xmlns:a16="http://schemas.microsoft.com/office/drawing/2014/main" id="{30C71145-6ADE-E5C3-2167-AA4A1AC0D7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1148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09" name="Line 13">
            <a:extLst>
              <a:ext uri="{FF2B5EF4-FFF2-40B4-BE49-F238E27FC236}">
                <a16:creationId xmlns:a16="http://schemas.microsoft.com/office/drawing/2014/main" id="{458FC554-D650-FF63-03E5-CACB089A19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1054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10" name="Line 14">
            <a:extLst>
              <a:ext uri="{FF2B5EF4-FFF2-40B4-BE49-F238E27FC236}">
                <a16:creationId xmlns:a16="http://schemas.microsoft.com/office/drawing/2014/main" id="{042EEECA-A905-131D-9EB0-93849DD20AB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133600"/>
            <a:ext cx="6858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11" name="Line 15">
            <a:extLst>
              <a:ext uri="{FF2B5EF4-FFF2-40B4-BE49-F238E27FC236}">
                <a16:creationId xmlns:a16="http://schemas.microsoft.com/office/drawing/2014/main" id="{4B828640-0D34-6AFD-2B41-06DC5C43ED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2133600"/>
            <a:ext cx="6096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12" name="Line 16">
            <a:extLst>
              <a:ext uri="{FF2B5EF4-FFF2-40B4-BE49-F238E27FC236}">
                <a16:creationId xmlns:a16="http://schemas.microsoft.com/office/drawing/2014/main" id="{3574CFF8-A90D-0BAD-9B7F-00507DAC3B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1054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13" name="Line 17">
            <a:extLst>
              <a:ext uri="{FF2B5EF4-FFF2-40B4-BE49-F238E27FC236}">
                <a16:creationId xmlns:a16="http://schemas.microsoft.com/office/drawing/2014/main" id="{1D8316CD-1804-731A-F7DC-A34DD95735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41148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14" name="Text Box 18">
            <a:extLst>
              <a:ext uri="{FF2B5EF4-FFF2-40B4-BE49-F238E27FC236}">
                <a16:creationId xmlns:a16="http://schemas.microsoft.com/office/drawing/2014/main" id="{E8AF7FB7-4113-9160-B13C-A40A222BB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438400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Comic Sans MS" panose="030F0702030302020204" pitchFamily="66" charset="0"/>
              </a:rPr>
              <a:t>Toothpick 2</a:t>
            </a:r>
          </a:p>
        </p:txBody>
      </p:sp>
      <p:sp>
        <p:nvSpPr>
          <p:cNvPr id="55315" name="Line 19">
            <a:extLst>
              <a:ext uri="{FF2B5EF4-FFF2-40B4-BE49-F238E27FC236}">
                <a16:creationId xmlns:a16="http://schemas.microsoft.com/office/drawing/2014/main" id="{93A89E4E-D77C-7C26-A771-A6DDA6591DD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0480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FFFF00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>
            <a:extLst>
              <a:ext uri="{FF2B5EF4-FFF2-40B4-BE49-F238E27FC236}">
                <a16:creationId xmlns:a16="http://schemas.microsoft.com/office/drawing/2014/main" id="{A5F860E8-1A95-2D2D-484C-52D0130C7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219200"/>
            <a:ext cx="64008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solidFill>
                  <a:srgbClr val="009900"/>
                </a:solidFill>
                <a:latin typeface="Comic Sans MS" panose="030F0702030302020204" pitchFamily="66" charset="0"/>
              </a:rPr>
              <a:t>Problem Number 6</a:t>
            </a:r>
          </a:p>
          <a:p>
            <a:pPr algn="ctr"/>
            <a:endParaRPr lang="en-US" altLang="en-US" sz="4800" b="1">
              <a:solidFill>
                <a:srgbClr val="0099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323" name="Line 3">
            <a:extLst>
              <a:ext uri="{FF2B5EF4-FFF2-40B4-BE49-F238E27FC236}">
                <a16:creationId xmlns:a16="http://schemas.microsoft.com/office/drawing/2014/main" id="{DFEF34D8-D419-679A-AA33-3EF63EC82C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30480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24" name="Line 4">
            <a:extLst>
              <a:ext uri="{FF2B5EF4-FFF2-40B4-BE49-F238E27FC236}">
                <a16:creationId xmlns:a16="http://schemas.microsoft.com/office/drawing/2014/main" id="{8EF6BEF8-E663-DB09-3335-48F9BBC9864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0386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25" name="Line 5">
            <a:extLst>
              <a:ext uri="{FF2B5EF4-FFF2-40B4-BE49-F238E27FC236}">
                <a16:creationId xmlns:a16="http://schemas.microsoft.com/office/drawing/2014/main" id="{713A31E4-8076-9565-2D1D-15F21076EC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40386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26" name="Line 6">
            <a:extLst>
              <a:ext uri="{FF2B5EF4-FFF2-40B4-BE49-F238E27FC236}">
                <a16:creationId xmlns:a16="http://schemas.microsoft.com/office/drawing/2014/main" id="{513157D7-2130-A95F-EBB9-27251C0C0AE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0292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27" name="Line 7">
            <a:extLst>
              <a:ext uri="{FF2B5EF4-FFF2-40B4-BE49-F238E27FC236}">
                <a16:creationId xmlns:a16="http://schemas.microsoft.com/office/drawing/2014/main" id="{639134CF-C3A1-A040-3C91-91257DC5AB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0480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28" name="Line 8">
            <a:extLst>
              <a:ext uri="{FF2B5EF4-FFF2-40B4-BE49-F238E27FC236}">
                <a16:creationId xmlns:a16="http://schemas.microsoft.com/office/drawing/2014/main" id="{A7600F47-908C-4D4D-CAF3-63862A82A15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0480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29" name="Line 9">
            <a:extLst>
              <a:ext uri="{FF2B5EF4-FFF2-40B4-BE49-F238E27FC236}">
                <a16:creationId xmlns:a16="http://schemas.microsoft.com/office/drawing/2014/main" id="{ACE957FA-685E-C75E-1F22-1B100D82E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0386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30" name="Line 10">
            <a:extLst>
              <a:ext uri="{FF2B5EF4-FFF2-40B4-BE49-F238E27FC236}">
                <a16:creationId xmlns:a16="http://schemas.microsoft.com/office/drawing/2014/main" id="{EE8865A7-B447-FB4F-090E-64DFE2A538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1148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31" name="Line 11">
            <a:extLst>
              <a:ext uri="{FF2B5EF4-FFF2-40B4-BE49-F238E27FC236}">
                <a16:creationId xmlns:a16="http://schemas.microsoft.com/office/drawing/2014/main" id="{FB9FD281-0DB0-4406-D1B3-289C4B035B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1054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32" name="Line 12">
            <a:extLst>
              <a:ext uri="{FF2B5EF4-FFF2-40B4-BE49-F238E27FC236}">
                <a16:creationId xmlns:a16="http://schemas.microsoft.com/office/drawing/2014/main" id="{68AC0FD6-73D9-ED81-C6CF-CA9A002072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133600"/>
            <a:ext cx="6858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33" name="Line 13">
            <a:extLst>
              <a:ext uri="{FF2B5EF4-FFF2-40B4-BE49-F238E27FC236}">
                <a16:creationId xmlns:a16="http://schemas.microsoft.com/office/drawing/2014/main" id="{F38D2610-FB2F-397B-C676-30734A4E18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2133600"/>
            <a:ext cx="6096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34" name="Line 14">
            <a:extLst>
              <a:ext uri="{FF2B5EF4-FFF2-40B4-BE49-F238E27FC236}">
                <a16:creationId xmlns:a16="http://schemas.microsoft.com/office/drawing/2014/main" id="{98A3C098-502A-5F89-4155-0B30B9F9E1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1054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35" name="Line 15">
            <a:extLst>
              <a:ext uri="{FF2B5EF4-FFF2-40B4-BE49-F238E27FC236}">
                <a16:creationId xmlns:a16="http://schemas.microsoft.com/office/drawing/2014/main" id="{5F3AC1D3-4066-5C0B-9627-053679479D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4114800"/>
            <a:ext cx="6096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336" name="Text Box 16">
            <a:extLst>
              <a:ext uri="{FF2B5EF4-FFF2-40B4-BE49-F238E27FC236}">
                <a16:creationId xmlns:a16="http://schemas.microsoft.com/office/drawing/2014/main" id="{B82C37EC-E8CB-31E4-859F-B8B994416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438400"/>
            <a:ext cx="1824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Comic Sans MS" panose="030F0702030302020204" pitchFamily="66" charset="0"/>
              </a:rPr>
              <a:t>Done in 2 </a:t>
            </a:r>
          </a:p>
          <a:p>
            <a:r>
              <a:rPr lang="en-US" altLang="en-US" sz="2400">
                <a:latin typeface="Comic Sans MS" panose="030F0702030302020204" pitchFamily="66" charset="0"/>
              </a:rPr>
              <a:t>Toothpicks!</a:t>
            </a:r>
          </a:p>
        </p:txBody>
      </p:sp>
      <p:sp>
        <p:nvSpPr>
          <p:cNvPr id="56337" name="Line 17">
            <a:extLst>
              <a:ext uri="{FF2B5EF4-FFF2-40B4-BE49-F238E27FC236}">
                <a16:creationId xmlns:a16="http://schemas.microsoft.com/office/drawing/2014/main" id="{ECFABAF2-6B07-1818-A2E7-69F385D4A42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0480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B4C549D-FDE9-43DD-1FF2-C2A9FCDC3D1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696200" cy="1828800"/>
          </a:xfrm>
        </p:spPr>
        <p:txBody>
          <a:bodyPr anchor="ctr"/>
          <a:lstStyle/>
          <a:p>
            <a:r>
              <a:rPr lang="en-US" altLang="en-US" sz="4400">
                <a:solidFill>
                  <a:schemeClr val="accent2"/>
                </a:solidFill>
                <a:latin typeface="Comic Sans MS" panose="030F0702030302020204" pitchFamily="66" charset="0"/>
              </a:rPr>
              <a:t>Problem Number One: Example</a:t>
            </a:r>
            <a:r>
              <a:rPr lang="en-US" altLang="en-US" sz="4400"/>
              <a:t> </a:t>
            </a:r>
            <a:br>
              <a:rPr lang="en-US" altLang="en-US" sz="4400"/>
            </a:br>
            <a:r>
              <a:rPr lang="en-US" altLang="en-US" sz="2000">
                <a:solidFill>
                  <a:schemeClr val="accent2"/>
                </a:solidFill>
                <a:latin typeface="Comic Sans MS" panose="030F0702030302020204" pitchFamily="66" charset="0"/>
              </a:rPr>
              <a:t>Move 2</a:t>
            </a:r>
          </a:p>
        </p:txBody>
      </p:sp>
      <p:sp>
        <p:nvSpPr>
          <p:cNvPr id="29699" name="Line 3">
            <a:extLst>
              <a:ext uri="{FF2B5EF4-FFF2-40B4-BE49-F238E27FC236}">
                <a16:creationId xmlns:a16="http://schemas.microsoft.com/office/drawing/2014/main" id="{952C3172-93B9-47D7-E8EC-0F104AB39F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895600"/>
            <a:ext cx="0" cy="1219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00" name="Line 4">
            <a:extLst>
              <a:ext uri="{FF2B5EF4-FFF2-40B4-BE49-F238E27FC236}">
                <a16:creationId xmlns:a16="http://schemas.microsoft.com/office/drawing/2014/main" id="{DBE84C94-D157-24D1-D386-332C87F3C93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1910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01" name="Line 5">
            <a:extLst>
              <a:ext uri="{FF2B5EF4-FFF2-40B4-BE49-F238E27FC236}">
                <a16:creationId xmlns:a16="http://schemas.microsoft.com/office/drawing/2014/main" id="{A6E36CE1-7FA4-17C0-8C96-7547BB3CA23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4864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02" name="Line 6">
            <a:extLst>
              <a:ext uri="{FF2B5EF4-FFF2-40B4-BE49-F238E27FC236}">
                <a16:creationId xmlns:a16="http://schemas.microsoft.com/office/drawing/2014/main" id="{5718A7FD-82C7-566C-7536-B427939E2D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1910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ACE44A1C-63DA-2872-E6B3-4D56DF74BCA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696200" cy="1828800"/>
          </a:xfrm>
        </p:spPr>
        <p:txBody>
          <a:bodyPr anchor="ctr"/>
          <a:lstStyle/>
          <a:p>
            <a:r>
              <a:rPr lang="en-US" altLang="en-US" sz="4400">
                <a:solidFill>
                  <a:schemeClr val="accent2"/>
                </a:solidFill>
                <a:latin typeface="Comic Sans MS" panose="030F0702030302020204" pitchFamily="66" charset="0"/>
              </a:rPr>
              <a:t>Problem Number One: Example</a:t>
            </a:r>
            <a:r>
              <a:rPr lang="en-US" altLang="en-US" sz="4400"/>
              <a:t> </a:t>
            </a:r>
            <a:br>
              <a:rPr lang="en-US" altLang="en-US" sz="4400"/>
            </a:br>
            <a:r>
              <a:rPr lang="en-US" altLang="en-US" sz="2000">
                <a:solidFill>
                  <a:schemeClr val="accent2"/>
                </a:solidFill>
                <a:latin typeface="Comic Sans MS" panose="030F0702030302020204" pitchFamily="66" charset="0"/>
              </a:rPr>
              <a:t>Move 2</a:t>
            </a:r>
          </a:p>
        </p:txBody>
      </p:sp>
      <p:sp>
        <p:nvSpPr>
          <p:cNvPr id="30723" name="Line 3">
            <a:extLst>
              <a:ext uri="{FF2B5EF4-FFF2-40B4-BE49-F238E27FC236}">
                <a16:creationId xmlns:a16="http://schemas.microsoft.com/office/drawing/2014/main" id="{B69B5FE0-2DBA-7F21-CAEF-8834547C6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191000"/>
            <a:ext cx="0" cy="1219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24" name="Line 4">
            <a:extLst>
              <a:ext uri="{FF2B5EF4-FFF2-40B4-BE49-F238E27FC236}">
                <a16:creationId xmlns:a16="http://schemas.microsoft.com/office/drawing/2014/main" id="{FF142D29-70E8-6ACC-6B82-DC18EE7E7F0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1910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25" name="Line 5">
            <a:extLst>
              <a:ext uri="{FF2B5EF4-FFF2-40B4-BE49-F238E27FC236}">
                <a16:creationId xmlns:a16="http://schemas.microsoft.com/office/drawing/2014/main" id="{02802257-CDEC-6261-FC92-17E27E37A5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4864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26" name="Line 6">
            <a:extLst>
              <a:ext uri="{FF2B5EF4-FFF2-40B4-BE49-F238E27FC236}">
                <a16:creationId xmlns:a16="http://schemas.microsoft.com/office/drawing/2014/main" id="{23338EA9-9C71-9CEC-2887-3BD29B95320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1910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20C77625-13EF-D489-6F39-F4A285B42F2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696200" cy="1828800"/>
          </a:xfrm>
        </p:spPr>
        <p:txBody>
          <a:bodyPr anchor="ctr"/>
          <a:lstStyle/>
          <a:p>
            <a:r>
              <a:rPr lang="en-US" altLang="en-US" sz="4400">
                <a:solidFill>
                  <a:schemeClr val="accent2"/>
                </a:solidFill>
                <a:latin typeface="Comic Sans MS" panose="030F0702030302020204" pitchFamily="66" charset="0"/>
              </a:rPr>
              <a:t>Problem Number One: Example</a:t>
            </a:r>
            <a:r>
              <a:rPr lang="en-US" altLang="en-US" sz="4400"/>
              <a:t> </a:t>
            </a:r>
            <a:br>
              <a:rPr lang="en-US" altLang="en-US" sz="4400"/>
            </a:br>
            <a:r>
              <a:rPr lang="en-US" altLang="en-US" sz="2000">
                <a:solidFill>
                  <a:schemeClr val="accent2"/>
                </a:solidFill>
                <a:latin typeface="Comic Sans MS" panose="030F0702030302020204" pitchFamily="66" charset="0"/>
              </a:rPr>
              <a:t>Done in 2 total moves!!!  Now you try number 2!</a:t>
            </a:r>
          </a:p>
        </p:txBody>
      </p:sp>
      <p:sp>
        <p:nvSpPr>
          <p:cNvPr id="32771" name="Line 3">
            <a:extLst>
              <a:ext uri="{FF2B5EF4-FFF2-40B4-BE49-F238E27FC236}">
                <a16:creationId xmlns:a16="http://schemas.microsoft.com/office/drawing/2014/main" id="{17BE30A8-F9CA-F3A7-AFC7-F415559484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1910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72" name="Line 4">
            <a:extLst>
              <a:ext uri="{FF2B5EF4-FFF2-40B4-BE49-F238E27FC236}">
                <a16:creationId xmlns:a16="http://schemas.microsoft.com/office/drawing/2014/main" id="{9E2A423C-BB83-593A-C261-2E942885C44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1910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73" name="Line 5">
            <a:extLst>
              <a:ext uri="{FF2B5EF4-FFF2-40B4-BE49-F238E27FC236}">
                <a16:creationId xmlns:a16="http://schemas.microsoft.com/office/drawing/2014/main" id="{463E8542-9990-688C-E10F-9785B544D7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4864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74" name="Line 6">
            <a:extLst>
              <a:ext uri="{FF2B5EF4-FFF2-40B4-BE49-F238E27FC236}">
                <a16:creationId xmlns:a16="http://schemas.microsoft.com/office/drawing/2014/main" id="{07369377-9F4F-9691-1759-DEFABA480B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1910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Line 5">
            <a:extLst>
              <a:ext uri="{FF2B5EF4-FFF2-40B4-BE49-F238E27FC236}">
                <a16:creationId xmlns:a16="http://schemas.microsoft.com/office/drawing/2014/main" id="{22789C25-F15D-7A16-4065-22CFA51BED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352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2" name="Line 10">
            <a:extLst>
              <a:ext uri="{FF2B5EF4-FFF2-40B4-BE49-F238E27FC236}">
                <a16:creationId xmlns:a16="http://schemas.microsoft.com/office/drawing/2014/main" id="{F71D9A26-0D42-A828-579C-00BE8551AF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2590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3" name="Line 11">
            <a:extLst>
              <a:ext uri="{FF2B5EF4-FFF2-40B4-BE49-F238E27FC236}">
                <a16:creationId xmlns:a16="http://schemas.microsoft.com/office/drawing/2014/main" id="{74CC4860-B2C1-E0A6-5976-D82F347F73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32766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4" name="Line 12">
            <a:extLst>
              <a:ext uri="{FF2B5EF4-FFF2-40B4-BE49-F238E27FC236}">
                <a16:creationId xmlns:a16="http://schemas.microsoft.com/office/drawing/2014/main" id="{DBFADFCA-B823-6C04-7782-1D10A06E8ED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5146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5" name="Line 13">
            <a:extLst>
              <a:ext uri="{FF2B5EF4-FFF2-40B4-BE49-F238E27FC236}">
                <a16:creationId xmlns:a16="http://schemas.microsoft.com/office/drawing/2014/main" id="{E48B1659-9D39-66A3-5AD2-F62A0C2C5A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17526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6" name="Line 14">
            <a:extLst>
              <a:ext uri="{FF2B5EF4-FFF2-40B4-BE49-F238E27FC236}">
                <a16:creationId xmlns:a16="http://schemas.microsoft.com/office/drawing/2014/main" id="{0D3882BA-7426-BF01-51F9-931130653D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114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7" name="Line 15">
            <a:extLst>
              <a:ext uri="{FF2B5EF4-FFF2-40B4-BE49-F238E27FC236}">
                <a16:creationId xmlns:a16="http://schemas.microsoft.com/office/drawing/2014/main" id="{38D252E6-534A-5ACD-6AA1-305CA798CF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352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" name="Line 16">
            <a:extLst>
              <a:ext uri="{FF2B5EF4-FFF2-40B4-BE49-F238E27FC236}">
                <a16:creationId xmlns:a16="http://schemas.microsoft.com/office/drawing/2014/main" id="{75BEA342-B2A4-0D1C-190A-209C4ACCED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25146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7" name="Text Box 25">
            <a:extLst>
              <a:ext uri="{FF2B5EF4-FFF2-40B4-BE49-F238E27FC236}">
                <a16:creationId xmlns:a16="http://schemas.microsoft.com/office/drawing/2014/main" id="{E1D030B0-B891-CB33-55A5-906B824EF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800" b="1">
                <a:solidFill>
                  <a:srgbClr val="0000FF"/>
                </a:solidFill>
                <a:latin typeface="Comic Sans MS" panose="030F0702030302020204" pitchFamily="66" charset="0"/>
              </a:rPr>
              <a:t>Problem Number 2</a:t>
            </a:r>
          </a:p>
        </p:txBody>
      </p:sp>
      <p:sp>
        <p:nvSpPr>
          <p:cNvPr id="3098" name="Text Box 26">
            <a:extLst>
              <a:ext uri="{FF2B5EF4-FFF2-40B4-BE49-F238E27FC236}">
                <a16:creationId xmlns:a16="http://schemas.microsoft.com/office/drawing/2014/main" id="{9595DA57-6A73-0DDD-54BA-3D2B80230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1336675"/>
            <a:ext cx="146367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b="1">
                <a:solidFill>
                  <a:srgbClr val="EF4B11"/>
                </a:solidFill>
                <a:latin typeface="Comic Sans MS" panose="030F0702030302020204" pitchFamily="66" charset="0"/>
              </a:rPr>
              <a:t>How many moves to make the fish swim the opposite way?</a:t>
            </a:r>
          </a:p>
          <a:p>
            <a:endParaRPr lang="en-US" altLang="en-US" sz="2400" b="1">
              <a:solidFill>
                <a:srgbClr val="EF4B1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>
            <a:extLst>
              <a:ext uri="{FF2B5EF4-FFF2-40B4-BE49-F238E27FC236}">
                <a16:creationId xmlns:a16="http://schemas.microsoft.com/office/drawing/2014/main" id="{D1A061FA-422F-47B0-0C1D-4DB634C360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352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1" name="Line 3">
            <a:extLst>
              <a:ext uri="{FF2B5EF4-FFF2-40B4-BE49-F238E27FC236}">
                <a16:creationId xmlns:a16="http://schemas.microsoft.com/office/drawing/2014/main" id="{159F716C-A6E3-607F-9984-46D22675A2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590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21439612-2B90-A938-CDC2-71DE615EF1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32766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3" name="Line 5">
            <a:extLst>
              <a:ext uri="{FF2B5EF4-FFF2-40B4-BE49-F238E27FC236}">
                <a16:creationId xmlns:a16="http://schemas.microsoft.com/office/drawing/2014/main" id="{D36D04AE-B6CE-422B-4FFC-EDF424CFF7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5146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4" name="Line 6">
            <a:extLst>
              <a:ext uri="{FF2B5EF4-FFF2-40B4-BE49-F238E27FC236}">
                <a16:creationId xmlns:a16="http://schemas.microsoft.com/office/drawing/2014/main" id="{2031CBC2-1BCE-2307-45BA-8A8B32D3BC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17526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5" name="Line 7">
            <a:extLst>
              <a:ext uri="{FF2B5EF4-FFF2-40B4-BE49-F238E27FC236}">
                <a16:creationId xmlns:a16="http://schemas.microsoft.com/office/drawing/2014/main" id="{DE35924D-5EBA-CC59-2FC2-97948BB63B1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114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6" name="Line 8">
            <a:extLst>
              <a:ext uri="{FF2B5EF4-FFF2-40B4-BE49-F238E27FC236}">
                <a16:creationId xmlns:a16="http://schemas.microsoft.com/office/drawing/2014/main" id="{136D6ECF-F4F1-5937-BF53-0746AAE52AA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3528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7" name="Line 9">
            <a:extLst>
              <a:ext uri="{FF2B5EF4-FFF2-40B4-BE49-F238E27FC236}">
                <a16:creationId xmlns:a16="http://schemas.microsoft.com/office/drawing/2014/main" id="{238AF189-F4BA-5ED7-1DE4-3D8C29A575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2514600"/>
            <a:ext cx="6858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1" name="Line 13">
            <a:extLst>
              <a:ext uri="{FF2B5EF4-FFF2-40B4-BE49-F238E27FC236}">
                <a16:creationId xmlns:a16="http://schemas.microsoft.com/office/drawing/2014/main" id="{91ABD498-1DE4-35F6-81C7-AD9F6BCADF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1752600"/>
            <a:ext cx="685800" cy="685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4" name="Text Box 16">
            <a:extLst>
              <a:ext uri="{FF2B5EF4-FFF2-40B4-BE49-F238E27FC236}">
                <a16:creationId xmlns:a16="http://schemas.microsoft.com/office/drawing/2014/main" id="{440B5071-8021-B682-2397-9C3AD4AD8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"/>
            <a:ext cx="64008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800" b="1">
                <a:solidFill>
                  <a:srgbClr val="0000FF"/>
                </a:solidFill>
                <a:latin typeface="Comic Sans MS" panose="030F0702030302020204" pitchFamily="66" charset="0"/>
              </a:rPr>
              <a:t>Problem Number 2</a:t>
            </a:r>
          </a:p>
          <a:p>
            <a:pPr algn="ctr"/>
            <a:r>
              <a:rPr lang="en-US" altLang="en-US" sz="1800" b="1">
                <a:solidFill>
                  <a:srgbClr val="EF4B11"/>
                </a:solidFill>
                <a:latin typeface="Comic Sans MS" panose="030F0702030302020204" pitchFamily="66" charset="0"/>
              </a:rPr>
              <a:t>Move One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347</Words>
  <Application>Microsoft Office PowerPoint</Application>
  <PresentationFormat>On-screen Show (4:3)</PresentationFormat>
  <Paragraphs>89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Times New Roman</vt:lpstr>
      <vt:lpstr>Comic Sans MS</vt:lpstr>
      <vt:lpstr>Default Design</vt:lpstr>
      <vt:lpstr>Problem Number One: Example </vt:lpstr>
      <vt:lpstr>Problem Number One: Example  Move 1</vt:lpstr>
      <vt:lpstr>Problem Number One: Example  Move 1</vt:lpstr>
      <vt:lpstr>Problem Number One: Example  Move 1</vt:lpstr>
      <vt:lpstr>Problem Number One: Example  Move 2</vt:lpstr>
      <vt:lpstr>Problem Number One: Example  Move 2</vt:lpstr>
      <vt:lpstr>Problem Number One: Example  Done in 2 total moves!!!  Now you try number 2!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Glenbrook High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Number One: Example </dc:title>
  <dc:creator>DIST225</dc:creator>
  <cp:lastModifiedBy>Nayan GRIFFITHS</cp:lastModifiedBy>
  <cp:revision>6</cp:revision>
  <dcterms:created xsi:type="dcterms:W3CDTF">2006-10-04T17:07:42Z</dcterms:created>
  <dcterms:modified xsi:type="dcterms:W3CDTF">2023-03-12T17:45:59Z</dcterms:modified>
</cp:coreProperties>
</file>